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3"/>
  </p:sldMasterIdLst>
  <p:notesMasterIdLst>
    <p:notesMasterId r:id="rId39"/>
  </p:notesMasterIdLst>
  <p:sldIdLst>
    <p:sldId id="297" r:id="rId4"/>
    <p:sldId id="296" r:id="rId5"/>
    <p:sldId id="280" r:id="rId6"/>
    <p:sldId id="304" r:id="rId7"/>
    <p:sldId id="303" r:id="rId8"/>
    <p:sldId id="260" r:id="rId9"/>
    <p:sldId id="305" r:id="rId10"/>
    <p:sldId id="306" r:id="rId11"/>
    <p:sldId id="307" r:id="rId12"/>
    <p:sldId id="308" r:id="rId13"/>
    <p:sldId id="322" r:id="rId14"/>
    <p:sldId id="311" r:id="rId15"/>
    <p:sldId id="323" r:id="rId16"/>
    <p:sldId id="324" r:id="rId17"/>
    <p:sldId id="325" r:id="rId18"/>
    <p:sldId id="309" r:id="rId19"/>
    <p:sldId id="326" r:id="rId20"/>
    <p:sldId id="310" r:id="rId21"/>
    <p:sldId id="327" r:id="rId22"/>
    <p:sldId id="258" r:id="rId23"/>
    <p:sldId id="300" r:id="rId24"/>
    <p:sldId id="301" r:id="rId25"/>
    <p:sldId id="302" r:id="rId26"/>
    <p:sldId id="315" r:id="rId27"/>
    <p:sldId id="328" r:id="rId28"/>
    <p:sldId id="316" r:id="rId29"/>
    <p:sldId id="317" r:id="rId30"/>
    <p:sldId id="318" r:id="rId31"/>
    <p:sldId id="319" r:id="rId32"/>
    <p:sldId id="321" r:id="rId33"/>
    <p:sldId id="313" r:id="rId34"/>
    <p:sldId id="329" r:id="rId35"/>
    <p:sldId id="299" r:id="rId36"/>
    <p:sldId id="314" r:id="rId37"/>
    <p:sldId id="312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Poppins SemiBold" panose="00000700000000000000" pitchFamily="2" charset="0"/>
      <p:bold r:id="rId54"/>
      <p:boldItalic r:id="rId55"/>
    </p:embeddedFont>
    <p:embeddedFont>
      <p:font typeface="Space Grotesk Medium" pitchFamily="2" charset="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/>
        </p14:section>
        <p14:section name="Light Mode" id="{FBAC04BA-B92C-FC47-972C-B1B4268589A5}">
          <p14:sldIdLst>
            <p14:sldId id="297"/>
            <p14:sldId id="296"/>
            <p14:sldId id="280"/>
            <p14:sldId id="304"/>
            <p14:sldId id="303"/>
            <p14:sldId id="260"/>
            <p14:sldId id="305"/>
            <p14:sldId id="306"/>
            <p14:sldId id="307"/>
            <p14:sldId id="308"/>
            <p14:sldId id="322"/>
            <p14:sldId id="311"/>
            <p14:sldId id="323"/>
            <p14:sldId id="324"/>
            <p14:sldId id="325"/>
            <p14:sldId id="309"/>
            <p14:sldId id="326"/>
            <p14:sldId id="310"/>
            <p14:sldId id="327"/>
            <p14:sldId id="258"/>
            <p14:sldId id="300"/>
            <p14:sldId id="301"/>
            <p14:sldId id="302"/>
            <p14:sldId id="315"/>
            <p14:sldId id="328"/>
            <p14:sldId id="316"/>
            <p14:sldId id="317"/>
            <p14:sldId id="318"/>
            <p14:sldId id="319"/>
            <p14:sldId id="321"/>
            <p14:sldId id="313"/>
            <p14:sldId id="329"/>
            <p14:sldId id="299"/>
            <p14:sldId id="314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0B8"/>
    <a:srgbClr val="ED35D1"/>
    <a:srgbClr val="C02572"/>
    <a:srgbClr val="502BD3"/>
    <a:srgbClr val="8661C5"/>
    <a:srgbClr val="A073F8"/>
    <a:srgbClr val="D431BC"/>
    <a:srgbClr val="9169E2"/>
    <a:srgbClr val="8F2FF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19F34F-45FB-4981-B1FA-2D2F5194E6F8}" v="317" dt="2023-11-27T03:47:04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1" autoAdjust="0"/>
    <p:restoredTop sz="95499" autoAdjust="0"/>
  </p:normalViewPr>
  <p:slideViewPr>
    <p:cSldViewPr snapToGrid="0">
      <p:cViewPr varScale="1">
        <p:scale>
          <a:sx n="103" d="100"/>
          <a:sy n="103" d="100"/>
        </p:scale>
        <p:origin x="76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microsoft.com/office/2016/11/relationships/changesInfo" Target="changesInfos/changesInfo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5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7.fntdata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0.fntdata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 Huynh Ngoc" userId="e04605cb-0a74-4fb1-9edd-26146165fd02" providerId="ADAL" clId="{BD19F34F-45FB-4981-B1FA-2D2F5194E6F8}"/>
    <pc:docChg chg="undo redo custSel addSld delSld modSld sldOrd modSection">
      <pc:chgData name="Phi Huynh Ngoc" userId="e04605cb-0a74-4fb1-9edd-26146165fd02" providerId="ADAL" clId="{BD19F34F-45FB-4981-B1FA-2D2F5194E6F8}" dt="2023-11-27T03:47:04.569" v="4803" actId="1076"/>
      <pc:docMkLst>
        <pc:docMk/>
      </pc:docMkLst>
      <pc:sldChg chg="del">
        <pc:chgData name="Phi Huynh Ngoc" userId="e04605cb-0a74-4fb1-9edd-26146165fd02" providerId="ADAL" clId="{BD19F34F-45FB-4981-B1FA-2D2F5194E6F8}" dt="2023-11-23T12:07:38.345" v="2089" actId="47"/>
        <pc:sldMkLst>
          <pc:docMk/>
          <pc:sldMk cId="1561872712" sldId="259"/>
        </pc:sldMkLst>
      </pc:sldChg>
      <pc:sldChg chg="addSp delSp modSp mod ord">
        <pc:chgData name="Phi Huynh Ngoc" userId="e04605cb-0a74-4fb1-9edd-26146165fd02" providerId="ADAL" clId="{BD19F34F-45FB-4981-B1FA-2D2F5194E6F8}" dt="2023-11-27T03:45:41.343" v="4785" actId="20577"/>
        <pc:sldMkLst>
          <pc:docMk/>
          <pc:sldMk cId="1108877457" sldId="260"/>
        </pc:sldMkLst>
        <pc:spChg chg="mod">
          <ac:chgData name="Phi Huynh Ngoc" userId="e04605cb-0a74-4fb1-9edd-26146165fd02" providerId="ADAL" clId="{BD19F34F-45FB-4981-B1FA-2D2F5194E6F8}" dt="2023-11-23T04:13:13.141" v="79" actId="20577"/>
          <ac:spMkLst>
            <pc:docMk/>
            <pc:sldMk cId="1108877457" sldId="260"/>
            <ac:spMk id="2" creationId="{5B5BBB90-B9FF-ED4A-9587-76C518C2BC9E}"/>
          </ac:spMkLst>
        </pc:spChg>
        <pc:spChg chg="add del mod">
          <ac:chgData name="Phi Huynh Ngoc" userId="e04605cb-0a74-4fb1-9edd-26146165fd02" providerId="ADAL" clId="{BD19F34F-45FB-4981-B1FA-2D2F5194E6F8}" dt="2023-11-23T04:13:27.675" v="93"/>
          <ac:spMkLst>
            <pc:docMk/>
            <pc:sldMk cId="1108877457" sldId="260"/>
            <ac:spMk id="3" creationId="{C28BD507-D06B-8A62-D13E-6A5C6EF0DCBF}"/>
          </ac:spMkLst>
        </pc:spChg>
        <pc:spChg chg="add del mod">
          <ac:chgData name="Phi Huynh Ngoc" userId="e04605cb-0a74-4fb1-9edd-26146165fd02" providerId="ADAL" clId="{BD19F34F-45FB-4981-B1FA-2D2F5194E6F8}" dt="2023-11-23T04:13:27.675" v="93"/>
          <ac:spMkLst>
            <pc:docMk/>
            <pc:sldMk cId="1108877457" sldId="260"/>
            <ac:spMk id="4" creationId="{9783FAA2-12AA-5612-9CE5-AC90BE9E1BCE}"/>
          </ac:spMkLst>
        </pc:spChg>
        <pc:spChg chg="del">
          <ac:chgData name="Phi Huynh Ngoc" userId="e04605cb-0a74-4fb1-9edd-26146165fd02" providerId="ADAL" clId="{BD19F34F-45FB-4981-B1FA-2D2F5194E6F8}" dt="2023-11-23T04:13:17.441" v="80" actId="478"/>
          <ac:spMkLst>
            <pc:docMk/>
            <pc:sldMk cId="1108877457" sldId="260"/>
            <ac:spMk id="5" creationId="{8C39278E-FE3D-1D1D-C0A7-8923432FEB77}"/>
          </ac:spMkLst>
        </pc:spChg>
        <pc:spChg chg="add del mod">
          <ac:chgData name="Phi Huynh Ngoc" userId="e04605cb-0a74-4fb1-9edd-26146165fd02" providerId="ADAL" clId="{BD19F34F-45FB-4981-B1FA-2D2F5194E6F8}" dt="2023-11-23T04:13:27.675" v="93"/>
          <ac:spMkLst>
            <pc:docMk/>
            <pc:sldMk cId="1108877457" sldId="260"/>
            <ac:spMk id="6" creationId="{E6ED665C-D879-6C43-E9BA-869E277FDD17}"/>
          </ac:spMkLst>
        </pc:spChg>
        <pc:spChg chg="add del mod">
          <ac:chgData name="Phi Huynh Ngoc" userId="e04605cb-0a74-4fb1-9edd-26146165fd02" providerId="ADAL" clId="{BD19F34F-45FB-4981-B1FA-2D2F5194E6F8}" dt="2023-11-23T04:13:27.675" v="93"/>
          <ac:spMkLst>
            <pc:docMk/>
            <pc:sldMk cId="1108877457" sldId="260"/>
            <ac:spMk id="7" creationId="{A4277720-19ED-7D41-CDE7-2BF7492F3876}"/>
          </ac:spMkLst>
        </pc:spChg>
        <pc:spChg chg="add del mod">
          <ac:chgData name="Phi Huynh Ngoc" userId="e04605cb-0a74-4fb1-9edd-26146165fd02" providerId="ADAL" clId="{BD19F34F-45FB-4981-B1FA-2D2F5194E6F8}" dt="2023-11-23T04:13:27.675" v="93"/>
          <ac:spMkLst>
            <pc:docMk/>
            <pc:sldMk cId="1108877457" sldId="260"/>
            <ac:spMk id="8" creationId="{44340A0E-E132-ABBD-109C-AE2AD8902D52}"/>
          </ac:spMkLst>
        </pc:spChg>
        <pc:spChg chg="add del mod">
          <ac:chgData name="Phi Huynh Ngoc" userId="e04605cb-0a74-4fb1-9edd-26146165fd02" providerId="ADAL" clId="{BD19F34F-45FB-4981-B1FA-2D2F5194E6F8}" dt="2023-11-23T04:13:27.675" v="93"/>
          <ac:spMkLst>
            <pc:docMk/>
            <pc:sldMk cId="1108877457" sldId="260"/>
            <ac:spMk id="9" creationId="{C7F20264-16BC-3471-35C5-CE28C701716E}"/>
          </ac:spMkLst>
        </pc:spChg>
        <pc:spChg chg="add del mod">
          <ac:chgData name="Phi Huynh Ngoc" userId="e04605cb-0a74-4fb1-9edd-26146165fd02" providerId="ADAL" clId="{BD19F34F-45FB-4981-B1FA-2D2F5194E6F8}" dt="2023-11-23T04:13:27.675" v="93"/>
          <ac:spMkLst>
            <pc:docMk/>
            <pc:sldMk cId="1108877457" sldId="260"/>
            <ac:spMk id="10" creationId="{8BF81436-818B-C966-9E79-4B665C82DCD7}"/>
          </ac:spMkLst>
        </pc:spChg>
        <pc:spChg chg="mod">
          <ac:chgData name="Phi Huynh Ngoc" userId="e04605cb-0a74-4fb1-9edd-26146165fd02" providerId="ADAL" clId="{BD19F34F-45FB-4981-B1FA-2D2F5194E6F8}" dt="2023-11-23T04:13:20.884" v="81"/>
          <ac:spMkLst>
            <pc:docMk/>
            <pc:sldMk cId="1108877457" sldId="260"/>
            <ac:spMk id="12" creationId="{FA708246-D2DF-F568-504E-27B1B8F08A11}"/>
          </ac:spMkLst>
        </pc:spChg>
        <pc:spChg chg="mod">
          <ac:chgData name="Phi Huynh Ngoc" userId="e04605cb-0a74-4fb1-9edd-26146165fd02" providerId="ADAL" clId="{BD19F34F-45FB-4981-B1FA-2D2F5194E6F8}" dt="2023-11-23T04:13:20.884" v="81"/>
          <ac:spMkLst>
            <pc:docMk/>
            <pc:sldMk cId="1108877457" sldId="260"/>
            <ac:spMk id="13" creationId="{2FB3E507-AADA-206C-FF5C-38B9E4D932F2}"/>
          </ac:spMkLst>
        </pc:spChg>
        <pc:spChg chg="mod">
          <ac:chgData name="Phi Huynh Ngoc" userId="e04605cb-0a74-4fb1-9edd-26146165fd02" providerId="ADAL" clId="{BD19F34F-45FB-4981-B1FA-2D2F5194E6F8}" dt="2023-11-23T04:13:20.884" v="81"/>
          <ac:spMkLst>
            <pc:docMk/>
            <pc:sldMk cId="1108877457" sldId="260"/>
            <ac:spMk id="15" creationId="{63B9F06E-9080-710C-CB84-CA2F81912C2A}"/>
          </ac:spMkLst>
        </pc:spChg>
        <pc:spChg chg="mod">
          <ac:chgData name="Phi Huynh Ngoc" userId="e04605cb-0a74-4fb1-9edd-26146165fd02" providerId="ADAL" clId="{BD19F34F-45FB-4981-B1FA-2D2F5194E6F8}" dt="2023-11-23T04:13:20.884" v="81"/>
          <ac:spMkLst>
            <pc:docMk/>
            <pc:sldMk cId="1108877457" sldId="260"/>
            <ac:spMk id="16" creationId="{DEDD012C-5301-9A51-09BC-F19030760985}"/>
          </ac:spMkLst>
        </pc:spChg>
        <pc:spChg chg="mod">
          <ac:chgData name="Phi Huynh Ngoc" userId="e04605cb-0a74-4fb1-9edd-26146165fd02" providerId="ADAL" clId="{BD19F34F-45FB-4981-B1FA-2D2F5194E6F8}" dt="2023-11-23T04:13:20.884" v="81"/>
          <ac:spMkLst>
            <pc:docMk/>
            <pc:sldMk cId="1108877457" sldId="260"/>
            <ac:spMk id="18" creationId="{75CB1C26-E99C-1F4C-5A5C-B4417054F666}"/>
          </ac:spMkLst>
        </pc:spChg>
        <pc:spChg chg="mod">
          <ac:chgData name="Phi Huynh Ngoc" userId="e04605cb-0a74-4fb1-9edd-26146165fd02" providerId="ADAL" clId="{BD19F34F-45FB-4981-B1FA-2D2F5194E6F8}" dt="2023-11-23T04:13:20.884" v="81"/>
          <ac:spMkLst>
            <pc:docMk/>
            <pc:sldMk cId="1108877457" sldId="260"/>
            <ac:spMk id="19" creationId="{BF48F7CE-4237-BE7A-E186-5D930EA5F2AE}"/>
          </ac:spMkLst>
        </pc:spChg>
        <pc:spChg chg="add del mod">
          <ac:chgData name="Phi Huynh Ngoc" userId="e04605cb-0a74-4fb1-9edd-26146165fd02" providerId="ADAL" clId="{BD19F34F-45FB-4981-B1FA-2D2F5194E6F8}" dt="2023-11-23T04:13:27.675" v="93"/>
          <ac:spMkLst>
            <pc:docMk/>
            <pc:sldMk cId="1108877457" sldId="260"/>
            <ac:spMk id="20" creationId="{479115D0-F7C6-10C1-77D8-91280913CFF1}"/>
          </ac:spMkLst>
        </pc:spChg>
        <pc:spChg chg="add del mod">
          <ac:chgData name="Phi Huynh Ngoc" userId="e04605cb-0a74-4fb1-9edd-26146165fd02" providerId="ADAL" clId="{BD19F34F-45FB-4981-B1FA-2D2F5194E6F8}" dt="2023-11-23T04:13:27.675" v="93"/>
          <ac:spMkLst>
            <pc:docMk/>
            <pc:sldMk cId="1108877457" sldId="260"/>
            <ac:spMk id="21" creationId="{43D44BE3-305F-9898-D558-0B65C560CAF8}"/>
          </ac:spMkLst>
        </pc:spChg>
        <pc:spChg chg="add del mod">
          <ac:chgData name="Phi Huynh Ngoc" userId="e04605cb-0a74-4fb1-9edd-26146165fd02" providerId="ADAL" clId="{BD19F34F-45FB-4981-B1FA-2D2F5194E6F8}" dt="2023-11-23T04:13:27.675" v="93"/>
          <ac:spMkLst>
            <pc:docMk/>
            <pc:sldMk cId="1108877457" sldId="260"/>
            <ac:spMk id="22" creationId="{4A5675E3-BF40-5F5B-79F3-80879C055162}"/>
          </ac:spMkLst>
        </pc:spChg>
        <pc:spChg chg="add mod">
          <ac:chgData name="Phi Huynh Ngoc" userId="e04605cb-0a74-4fb1-9edd-26146165fd02" providerId="ADAL" clId="{BD19F34F-45FB-4981-B1FA-2D2F5194E6F8}" dt="2023-11-23T04:13:32.212" v="95" actId="1076"/>
          <ac:spMkLst>
            <pc:docMk/>
            <pc:sldMk cId="1108877457" sldId="260"/>
            <ac:spMk id="23" creationId="{94621697-F0F5-326F-9F09-B9797AD301D8}"/>
          </ac:spMkLst>
        </pc:spChg>
        <pc:spChg chg="add mod">
          <ac:chgData name="Phi Huynh Ngoc" userId="e04605cb-0a74-4fb1-9edd-26146165fd02" providerId="ADAL" clId="{BD19F34F-45FB-4981-B1FA-2D2F5194E6F8}" dt="2023-11-23T04:13:32.212" v="95" actId="1076"/>
          <ac:spMkLst>
            <pc:docMk/>
            <pc:sldMk cId="1108877457" sldId="260"/>
            <ac:spMk id="24" creationId="{50AF1BD1-39D9-30BF-82F3-DFE7DBEA841E}"/>
          </ac:spMkLst>
        </pc:spChg>
        <pc:spChg chg="add mod">
          <ac:chgData name="Phi Huynh Ngoc" userId="e04605cb-0a74-4fb1-9edd-26146165fd02" providerId="ADAL" clId="{BD19F34F-45FB-4981-B1FA-2D2F5194E6F8}" dt="2023-11-24T04:03:10.080" v="2888" actId="1076"/>
          <ac:spMkLst>
            <pc:docMk/>
            <pc:sldMk cId="1108877457" sldId="260"/>
            <ac:spMk id="25" creationId="{A19A74A1-B059-FFFD-68A2-F2255510CE8D}"/>
          </ac:spMkLst>
        </pc:spChg>
        <pc:spChg chg="add mod">
          <ac:chgData name="Phi Huynh Ngoc" userId="e04605cb-0a74-4fb1-9edd-26146165fd02" providerId="ADAL" clId="{BD19F34F-45FB-4981-B1FA-2D2F5194E6F8}" dt="2023-11-27T03:45:41.343" v="4785" actId="20577"/>
          <ac:spMkLst>
            <pc:docMk/>
            <pc:sldMk cId="1108877457" sldId="260"/>
            <ac:spMk id="26" creationId="{D75494C4-AA86-16EA-29E0-FAF95E82F900}"/>
          </ac:spMkLst>
        </pc:spChg>
        <pc:spChg chg="add mod">
          <ac:chgData name="Phi Huynh Ngoc" userId="e04605cb-0a74-4fb1-9edd-26146165fd02" providerId="ADAL" clId="{BD19F34F-45FB-4981-B1FA-2D2F5194E6F8}" dt="2023-11-23T04:13:32.212" v="95" actId="1076"/>
          <ac:spMkLst>
            <pc:docMk/>
            <pc:sldMk cId="1108877457" sldId="260"/>
            <ac:spMk id="27" creationId="{12D3701F-039D-3CA0-9A4D-3C91B0FD1D7D}"/>
          </ac:spMkLst>
        </pc:spChg>
        <pc:spChg chg="add mod">
          <ac:chgData name="Phi Huynh Ngoc" userId="e04605cb-0a74-4fb1-9edd-26146165fd02" providerId="ADAL" clId="{BD19F34F-45FB-4981-B1FA-2D2F5194E6F8}" dt="2023-11-23T11:52:39.060" v="1884" actId="20577"/>
          <ac:spMkLst>
            <pc:docMk/>
            <pc:sldMk cId="1108877457" sldId="260"/>
            <ac:spMk id="28" creationId="{35BC4CC4-5606-BEE8-06BC-F728C5AC3F18}"/>
          </ac:spMkLst>
        </pc:spChg>
        <pc:spChg chg="add mod">
          <ac:chgData name="Phi Huynh Ngoc" userId="e04605cb-0a74-4fb1-9edd-26146165fd02" providerId="ADAL" clId="{BD19F34F-45FB-4981-B1FA-2D2F5194E6F8}" dt="2023-11-23T04:14:03.924" v="200" actId="20577"/>
          <ac:spMkLst>
            <pc:docMk/>
            <pc:sldMk cId="1108877457" sldId="260"/>
            <ac:spMk id="29" creationId="{C15A6688-DC57-2CA9-F0D1-ADE1A37D9207}"/>
          </ac:spMkLst>
        </pc:spChg>
        <pc:spChg chg="mod">
          <ac:chgData name="Phi Huynh Ngoc" userId="e04605cb-0a74-4fb1-9edd-26146165fd02" providerId="ADAL" clId="{BD19F34F-45FB-4981-B1FA-2D2F5194E6F8}" dt="2023-11-23T04:13:27.705" v="94"/>
          <ac:spMkLst>
            <pc:docMk/>
            <pc:sldMk cId="1108877457" sldId="260"/>
            <ac:spMk id="31" creationId="{7A3C7BC2-FF48-C25B-D68F-9A8F45506B6E}"/>
          </ac:spMkLst>
        </pc:spChg>
        <pc:spChg chg="mod">
          <ac:chgData name="Phi Huynh Ngoc" userId="e04605cb-0a74-4fb1-9edd-26146165fd02" providerId="ADAL" clId="{BD19F34F-45FB-4981-B1FA-2D2F5194E6F8}" dt="2023-11-23T04:13:27.705" v="94"/>
          <ac:spMkLst>
            <pc:docMk/>
            <pc:sldMk cId="1108877457" sldId="260"/>
            <ac:spMk id="32" creationId="{36A0250A-72DF-DEFB-99C6-622B05BD3ED0}"/>
          </ac:spMkLst>
        </pc:spChg>
        <pc:spChg chg="mod">
          <ac:chgData name="Phi Huynh Ngoc" userId="e04605cb-0a74-4fb1-9edd-26146165fd02" providerId="ADAL" clId="{BD19F34F-45FB-4981-B1FA-2D2F5194E6F8}" dt="2023-11-23T04:13:27.705" v="94"/>
          <ac:spMkLst>
            <pc:docMk/>
            <pc:sldMk cId="1108877457" sldId="260"/>
            <ac:spMk id="34" creationId="{2717D8C8-E8FF-0E66-97B0-7FC9C9077BB1}"/>
          </ac:spMkLst>
        </pc:spChg>
        <pc:spChg chg="mod">
          <ac:chgData name="Phi Huynh Ngoc" userId="e04605cb-0a74-4fb1-9edd-26146165fd02" providerId="ADAL" clId="{BD19F34F-45FB-4981-B1FA-2D2F5194E6F8}" dt="2023-11-23T04:13:27.705" v="94"/>
          <ac:spMkLst>
            <pc:docMk/>
            <pc:sldMk cId="1108877457" sldId="260"/>
            <ac:spMk id="35" creationId="{E0BD7432-C059-5C9A-064F-1504DFA96DE4}"/>
          </ac:spMkLst>
        </pc:spChg>
        <pc:spChg chg="mod">
          <ac:chgData name="Phi Huynh Ngoc" userId="e04605cb-0a74-4fb1-9edd-26146165fd02" providerId="ADAL" clId="{BD19F34F-45FB-4981-B1FA-2D2F5194E6F8}" dt="2023-11-23T04:13:27.705" v="94"/>
          <ac:spMkLst>
            <pc:docMk/>
            <pc:sldMk cId="1108877457" sldId="260"/>
            <ac:spMk id="37" creationId="{273EA0E9-7E27-9CB4-4562-C85328E4F642}"/>
          </ac:spMkLst>
        </pc:spChg>
        <pc:spChg chg="mod">
          <ac:chgData name="Phi Huynh Ngoc" userId="e04605cb-0a74-4fb1-9edd-26146165fd02" providerId="ADAL" clId="{BD19F34F-45FB-4981-B1FA-2D2F5194E6F8}" dt="2023-11-23T04:13:27.705" v="94"/>
          <ac:spMkLst>
            <pc:docMk/>
            <pc:sldMk cId="1108877457" sldId="260"/>
            <ac:spMk id="38" creationId="{887C6268-0F55-3228-D078-082E42551130}"/>
          </ac:spMkLst>
        </pc:spChg>
        <pc:spChg chg="add mod">
          <ac:chgData name="Phi Huynh Ngoc" userId="e04605cb-0a74-4fb1-9edd-26146165fd02" providerId="ADAL" clId="{BD19F34F-45FB-4981-B1FA-2D2F5194E6F8}" dt="2023-11-24T04:03:34.604" v="2891" actId="12"/>
          <ac:spMkLst>
            <pc:docMk/>
            <pc:sldMk cId="1108877457" sldId="260"/>
            <ac:spMk id="39" creationId="{D080F576-BD5E-5D3B-C6AF-756DED483C7C}"/>
          </ac:spMkLst>
        </pc:spChg>
        <pc:spChg chg="add mod">
          <ac:chgData name="Phi Huynh Ngoc" userId="e04605cb-0a74-4fb1-9edd-26146165fd02" providerId="ADAL" clId="{BD19F34F-45FB-4981-B1FA-2D2F5194E6F8}" dt="2023-11-23T04:13:32.212" v="95" actId="1076"/>
          <ac:spMkLst>
            <pc:docMk/>
            <pc:sldMk cId="1108877457" sldId="260"/>
            <ac:spMk id="40" creationId="{6E715B98-7BCC-DEDA-260C-E38327888D12}"/>
          </ac:spMkLst>
        </pc:spChg>
        <pc:spChg chg="add mod">
          <ac:chgData name="Phi Huynh Ngoc" userId="e04605cb-0a74-4fb1-9edd-26146165fd02" providerId="ADAL" clId="{BD19F34F-45FB-4981-B1FA-2D2F5194E6F8}" dt="2023-11-23T04:13:32.212" v="95" actId="1076"/>
          <ac:spMkLst>
            <pc:docMk/>
            <pc:sldMk cId="1108877457" sldId="260"/>
            <ac:spMk id="41" creationId="{F607557D-79C1-7460-ADD2-A65A9055C32C}"/>
          </ac:spMkLst>
        </pc:spChg>
        <pc:grpChg chg="add del mod">
          <ac:chgData name="Phi Huynh Ngoc" userId="e04605cb-0a74-4fb1-9edd-26146165fd02" providerId="ADAL" clId="{BD19F34F-45FB-4981-B1FA-2D2F5194E6F8}" dt="2023-11-23T04:13:27.675" v="93"/>
          <ac:grpSpMkLst>
            <pc:docMk/>
            <pc:sldMk cId="1108877457" sldId="260"/>
            <ac:grpSpMk id="11" creationId="{B0C2F1F9-877E-9475-7BE2-075FF9761F94}"/>
          </ac:grpSpMkLst>
        </pc:grpChg>
        <pc:grpChg chg="add del mod">
          <ac:chgData name="Phi Huynh Ngoc" userId="e04605cb-0a74-4fb1-9edd-26146165fd02" providerId="ADAL" clId="{BD19F34F-45FB-4981-B1FA-2D2F5194E6F8}" dt="2023-11-23T04:13:27.675" v="93"/>
          <ac:grpSpMkLst>
            <pc:docMk/>
            <pc:sldMk cId="1108877457" sldId="260"/>
            <ac:grpSpMk id="14" creationId="{FE23E971-CD88-9040-72F8-3CD5E731AF1B}"/>
          </ac:grpSpMkLst>
        </pc:grpChg>
        <pc:grpChg chg="add del mod">
          <ac:chgData name="Phi Huynh Ngoc" userId="e04605cb-0a74-4fb1-9edd-26146165fd02" providerId="ADAL" clId="{BD19F34F-45FB-4981-B1FA-2D2F5194E6F8}" dt="2023-11-23T04:13:27.675" v="93"/>
          <ac:grpSpMkLst>
            <pc:docMk/>
            <pc:sldMk cId="1108877457" sldId="260"/>
            <ac:grpSpMk id="17" creationId="{643DC7AB-9A36-845B-06BC-C374971CA4D9}"/>
          </ac:grpSpMkLst>
        </pc:grpChg>
        <pc:grpChg chg="add mod">
          <ac:chgData name="Phi Huynh Ngoc" userId="e04605cb-0a74-4fb1-9edd-26146165fd02" providerId="ADAL" clId="{BD19F34F-45FB-4981-B1FA-2D2F5194E6F8}" dt="2023-11-23T04:13:32.212" v="95" actId="1076"/>
          <ac:grpSpMkLst>
            <pc:docMk/>
            <pc:sldMk cId="1108877457" sldId="260"/>
            <ac:grpSpMk id="30" creationId="{38636EB5-A7F3-4673-44F4-4C00DD35F11E}"/>
          </ac:grpSpMkLst>
        </pc:grpChg>
        <pc:grpChg chg="add mod">
          <ac:chgData name="Phi Huynh Ngoc" userId="e04605cb-0a74-4fb1-9edd-26146165fd02" providerId="ADAL" clId="{BD19F34F-45FB-4981-B1FA-2D2F5194E6F8}" dt="2023-11-23T04:13:32.212" v="95" actId="1076"/>
          <ac:grpSpMkLst>
            <pc:docMk/>
            <pc:sldMk cId="1108877457" sldId="260"/>
            <ac:grpSpMk id="33" creationId="{E0054952-DDEB-1E58-9290-7A295006B279}"/>
          </ac:grpSpMkLst>
        </pc:grpChg>
        <pc:grpChg chg="add mod">
          <ac:chgData name="Phi Huynh Ngoc" userId="e04605cb-0a74-4fb1-9edd-26146165fd02" providerId="ADAL" clId="{BD19F34F-45FB-4981-B1FA-2D2F5194E6F8}" dt="2023-11-23T04:13:32.212" v="95" actId="1076"/>
          <ac:grpSpMkLst>
            <pc:docMk/>
            <pc:sldMk cId="1108877457" sldId="260"/>
            <ac:grpSpMk id="36" creationId="{21AED58E-CA7F-813D-F045-2B20028EF160}"/>
          </ac:grpSpMkLst>
        </pc:grpChg>
      </pc:sldChg>
      <pc:sldChg chg="del">
        <pc:chgData name="Phi Huynh Ngoc" userId="e04605cb-0a74-4fb1-9edd-26146165fd02" providerId="ADAL" clId="{BD19F34F-45FB-4981-B1FA-2D2F5194E6F8}" dt="2023-11-23T12:07:28.909" v="2088" actId="47"/>
        <pc:sldMkLst>
          <pc:docMk/>
          <pc:sldMk cId="2668488753" sldId="261"/>
        </pc:sldMkLst>
      </pc:sldChg>
      <pc:sldChg chg="addSp modSp mod">
        <pc:chgData name="Phi Huynh Ngoc" userId="e04605cb-0a74-4fb1-9edd-26146165fd02" providerId="ADAL" clId="{BD19F34F-45FB-4981-B1FA-2D2F5194E6F8}" dt="2023-11-27T03:43:32.268" v="4732" actId="1076"/>
        <pc:sldMkLst>
          <pc:docMk/>
          <pc:sldMk cId="3127784773" sldId="280"/>
        </pc:sldMkLst>
        <pc:spChg chg="mod">
          <ac:chgData name="Phi Huynh Ngoc" userId="e04605cb-0a74-4fb1-9edd-26146165fd02" providerId="ADAL" clId="{BD19F34F-45FB-4981-B1FA-2D2F5194E6F8}" dt="2023-11-23T04:50:18.416" v="396" actId="20577"/>
          <ac:spMkLst>
            <pc:docMk/>
            <pc:sldMk cId="3127784773" sldId="280"/>
            <ac:spMk id="2" creationId="{2BBC5279-2990-3421-1E16-3202EAD8691E}"/>
          </ac:spMkLst>
        </pc:spChg>
        <pc:spChg chg="mod">
          <ac:chgData name="Phi Huynh Ngoc" userId="e04605cb-0a74-4fb1-9edd-26146165fd02" providerId="ADAL" clId="{BD19F34F-45FB-4981-B1FA-2D2F5194E6F8}" dt="2023-11-27T03:43:13.768" v="4729" actId="1076"/>
          <ac:spMkLst>
            <pc:docMk/>
            <pc:sldMk cId="3127784773" sldId="280"/>
            <ac:spMk id="3" creationId="{A15964E6-E7D3-8296-BCB1-3E50CA18CCC5}"/>
          </ac:spMkLst>
        </pc:spChg>
        <pc:spChg chg="add mod">
          <ac:chgData name="Phi Huynh Ngoc" userId="e04605cb-0a74-4fb1-9edd-26146165fd02" providerId="ADAL" clId="{BD19F34F-45FB-4981-B1FA-2D2F5194E6F8}" dt="2023-11-27T03:42:07.876" v="4721" actId="2711"/>
          <ac:spMkLst>
            <pc:docMk/>
            <pc:sldMk cId="3127784773" sldId="280"/>
            <ac:spMk id="5" creationId="{47FA4468-D2D5-043D-58BD-A9483A664F1A}"/>
          </ac:spMkLst>
        </pc:spChg>
        <pc:picChg chg="add mod">
          <ac:chgData name="Phi Huynh Ngoc" userId="e04605cb-0a74-4fb1-9edd-26146165fd02" providerId="ADAL" clId="{BD19F34F-45FB-4981-B1FA-2D2F5194E6F8}" dt="2023-11-27T03:43:32.268" v="4732" actId="1076"/>
          <ac:picMkLst>
            <pc:docMk/>
            <pc:sldMk cId="3127784773" sldId="280"/>
            <ac:picMk id="6" creationId="{2E721A51-E5DF-562A-C65B-EC2C2D4C317A}"/>
          </ac:picMkLst>
        </pc:picChg>
      </pc:sldChg>
      <pc:sldChg chg="del">
        <pc:chgData name="Phi Huynh Ngoc" userId="e04605cb-0a74-4fb1-9edd-26146165fd02" providerId="ADAL" clId="{BD19F34F-45FB-4981-B1FA-2D2F5194E6F8}" dt="2023-11-23T12:07:46.643" v="2090" actId="47"/>
        <pc:sldMkLst>
          <pc:docMk/>
          <pc:sldMk cId="2018455175" sldId="281"/>
        </pc:sldMkLst>
      </pc:sldChg>
      <pc:sldChg chg="del">
        <pc:chgData name="Phi Huynh Ngoc" userId="e04605cb-0a74-4fb1-9edd-26146165fd02" providerId="ADAL" clId="{BD19F34F-45FB-4981-B1FA-2D2F5194E6F8}" dt="2023-11-23T12:07:46.643" v="2090" actId="47"/>
        <pc:sldMkLst>
          <pc:docMk/>
          <pc:sldMk cId="121869812" sldId="289"/>
        </pc:sldMkLst>
      </pc:sldChg>
      <pc:sldChg chg="modSp del mod">
        <pc:chgData name="Phi Huynh Ngoc" userId="e04605cb-0a74-4fb1-9edd-26146165fd02" providerId="ADAL" clId="{BD19F34F-45FB-4981-B1FA-2D2F5194E6F8}" dt="2023-11-23T11:38:30.809" v="1559" actId="47"/>
        <pc:sldMkLst>
          <pc:docMk/>
          <pc:sldMk cId="1023071940" sldId="292"/>
        </pc:sldMkLst>
        <pc:spChg chg="mod">
          <ac:chgData name="Phi Huynh Ngoc" userId="e04605cb-0a74-4fb1-9edd-26146165fd02" providerId="ADAL" clId="{BD19F34F-45FB-4981-B1FA-2D2F5194E6F8}" dt="2023-11-23T04:50:42.204" v="438" actId="20577"/>
          <ac:spMkLst>
            <pc:docMk/>
            <pc:sldMk cId="1023071940" sldId="292"/>
            <ac:spMk id="2" creationId="{C9F34F8B-358E-6FC4-1367-43EDECF8FC0E}"/>
          </ac:spMkLst>
        </pc:spChg>
      </pc:sldChg>
      <pc:sldChg chg="del">
        <pc:chgData name="Phi Huynh Ngoc" userId="e04605cb-0a74-4fb1-9edd-26146165fd02" providerId="ADAL" clId="{BD19F34F-45FB-4981-B1FA-2D2F5194E6F8}" dt="2023-11-23T12:08:23.868" v="2119" actId="47"/>
        <pc:sldMkLst>
          <pc:docMk/>
          <pc:sldMk cId="2197797364" sldId="295"/>
        </pc:sldMkLst>
      </pc:sldChg>
      <pc:sldChg chg="addSp modSp mod">
        <pc:chgData name="Phi Huynh Ngoc" userId="e04605cb-0a74-4fb1-9edd-26146165fd02" providerId="ADAL" clId="{BD19F34F-45FB-4981-B1FA-2D2F5194E6F8}" dt="2023-11-23T04:07:31.249" v="63" actId="14100"/>
        <pc:sldMkLst>
          <pc:docMk/>
          <pc:sldMk cId="2919931578" sldId="296"/>
        </pc:sldMkLst>
        <pc:spChg chg="mod">
          <ac:chgData name="Phi Huynh Ngoc" userId="e04605cb-0a74-4fb1-9edd-26146165fd02" providerId="ADAL" clId="{BD19F34F-45FB-4981-B1FA-2D2F5194E6F8}" dt="2023-11-23T04:07:23.381" v="61" actId="14100"/>
          <ac:spMkLst>
            <pc:docMk/>
            <pc:sldMk cId="2919931578" sldId="296"/>
            <ac:spMk id="2" creationId="{70E7D251-7A29-B65E-BB59-3D744D554F3D}"/>
          </ac:spMkLst>
        </pc:spChg>
        <pc:spChg chg="mod">
          <ac:chgData name="Phi Huynh Ngoc" userId="e04605cb-0a74-4fb1-9edd-26146165fd02" providerId="ADAL" clId="{BD19F34F-45FB-4981-B1FA-2D2F5194E6F8}" dt="2023-11-23T04:07:31.249" v="63" actId="14100"/>
          <ac:spMkLst>
            <pc:docMk/>
            <pc:sldMk cId="2919931578" sldId="296"/>
            <ac:spMk id="3" creationId="{91A24030-0A83-430C-3CDC-B9265D2C97A0}"/>
          </ac:spMkLst>
        </pc:spChg>
        <pc:picChg chg="add mod">
          <ac:chgData name="Phi Huynh Ngoc" userId="e04605cb-0a74-4fb1-9edd-26146165fd02" providerId="ADAL" clId="{BD19F34F-45FB-4981-B1FA-2D2F5194E6F8}" dt="2023-11-23T04:07:25.684" v="62" actId="1076"/>
          <ac:picMkLst>
            <pc:docMk/>
            <pc:sldMk cId="2919931578" sldId="296"/>
            <ac:picMk id="5" creationId="{1B64A163-AEAC-D1F5-A17F-2D186062D12C}"/>
          </ac:picMkLst>
        </pc:picChg>
      </pc:sldChg>
      <pc:sldChg chg="del">
        <pc:chgData name="Phi Huynh Ngoc" userId="e04605cb-0a74-4fb1-9edd-26146165fd02" providerId="ADAL" clId="{BD19F34F-45FB-4981-B1FA-2D2F5194E6F8}" dt="2023-11-23T12:07:46.643" v="2090" actId="47"/>
        <pc:sldMkLst>
          <pc:docMk/>
          <pc:sldMk cId="1794320312" sldId="298"/>
        </pc:sldMkLst>
      </pc:sldChg>
      <pc:sldChg chg="addSp delSp modSp add mod ord">
        <pc:chgData name="Phi Huynh Ngoc" userId="e04605cb-0a74-4fb1-9edd-26146165fd02" providerId="ADAL" clId="{BD19F34F-45FB-4981-B1FA-2D2F5194E6F8}" dt="2023-11-24T09:29:36.152" v="3562"/>
        <pc:sldMkLst>
          <pc:docMk/>
          <pc:sldMk cId="3844577138" sldId="300"/>
        </pc:sldMkLst>
        <pc:spChg chg="mod">
          <ac:chgData name="Phi Huynh Ngoc" userId="e04605cb-0a74-4fb1-9edd-26146165fd02" providerId="ADAL" clId="{BD19F34F-45FB-4981-B1FA-2D2F5194E6F8}" dt="2023-11-23T04:16:01.601" v="215" actId="20577"/>
          <ac:spMkLst>
            <pc:docMk/>
            <pc:sldMk cId="3844577138" sldId="300"/>
            <ac:spMk id="2" creationId="{5B5BBB90-B9FF-ED4A-9587-76C518C2BC9E}"/>
          </ac:spMkLst>
        </pc:spChg>
        <pc:spChg chg="add del mod">
          <ac:chgData name="Phi Huynh Ngoc" userId="e04605cb-0a74-4fb1-9edd-26146165fd02" providerId="ADAL" clId="{BD19F34F-45FB-4981-B1FA-2D2F5194E6F8}" dt="2023-11-23T04:16:19.932" v="225"/>
          <ac:spMkLst>
            <pc:docMk/>
            <pc:sldMk cId="3844577138" sldId="300"/>
            <ac:spMk id="3" creationId="{06E1C7B4-4529-5FC7-E7A9-977C915D6B07}"/>
          </ac:spMkLst>
        </pc:spChg>
        <pc:spChg chg="add del mod">
          <ac:chgData name="Phi Huynh Ngoc" userId="e04605cb-0a74-4fb1-9edd-26146165fd02" providerId="ADAL" clId="{BD19F34F-45FB-4981-B1FA-2D2F5194E6F8}" dt="2023-11-23T04:16:19.932" v="225"/>
          <ac:spMkLst>
            <pc:docMk/>
            <pc:sldMk cId="3844577138" sldId="300"/>
            <ac:spMk id="4" creationId="{E01AB1E6-1B12-1E66-BD40-B10999375469}"/>
          </ac:spMkLst>
        </pc:spChg>
        <pc:spChg chg="add del mod">
          <ac:chgData name="Phi Huynh Ngoc" userId="e04605cb-0a74-4fb1-9edd-26146165fd02" providerId="ADAL" clId="{BD19F34F-45FB-4981-B1FA-2D2F5194E6F8}" dt="2023-11-23T04:16:19.932" v="225"/>
          <ac:spMkLst>
            <pc:docMk/>
            <pc:sldMk cId="3844577138" sldId="300"/>
            <ac:spMk id="5" creationId="{61CBC1E1-51FE-4F9A-7962-D0E7A73C752D}"/>
          </ac:spMkLst>
        </pc:spChg>
        <pc:spChg chg="add del mod">
          <ac:chgData name="Phi Huynh Ngoc" userId="e04605cb-0a74-4fb1-9edd-26146165fd02" providerId="ADAL" clId="{BD19F34F-45FB-4981-B1FA-2D2F5194E6F8}" dt="2023-11-23T04:16:19.932" v="225"/>
          <ac:spMkLst>
            <pc:docMk/>
            <pc:sldMk cId="3844577138" sldId="300"/>
            <ac:spMk id="6" creationId="{BEEA75E4-B9C2-1D44-D809-08C3BD7FE544}"/>
          </ac:spMkLst>
        </pc:spChg>
        <pc:spChg chg="mod">
          <ac:chgData name="Phi Huynh Ngoc" userId="e04605cb-0a74-4fb1-9edd-26146165fd02" providerId="ADAL" clId="{BD19F34F-45FB-4981-B1FA-2D2F5194E6F8}" dt="2023-11-23T04:16:11.305" v="217"/>
          <ac:spMkLst>
            <pc:docMk/>
            <pc:sldMk cId="3844577138" sldId="300"/>
            <ac:spMk id="8" creationId="{E3F8697D-3E61-E8E9-DBDF-E5B2FDC5FFE8}"/>
          </ac:spMkLst>
        </pc:spChg>
        <pc:spChg chg="mod">
          <ac:chgData name="Phi Huynh Ngoc" userId="e04605cb-0a74-4fb1-9edd-26146165fd02" providerId="ADAL" clId="{BD19F34F-45FB-4981-B1FA-2D2F5194E6F8}" dt="2023-11-23T04:16:11.305" v="217"/>
          <ac:spMkLst>
            <pc:docMk/>
            <pc:sldMk cId="3844577138" sldId="300"/>
            <ac:spMk id="10" creationId="{D436FE24-48B6-8C63-BAFC-59B839FA1504}"/>
          </ac:spMkLst>
        </pc:spChg>
        <pc:spChg chg="mod">
          <ac:chgData name="Phi Huynh Ngoc" userId="e04605cb-0a74-4fb1-9edd-26146165fd02" providerId="ADAL" clId="{BD19F34F-45FB-4981-B1FA-2D2F5194E6F8}" dt="2023-11-23T04:16:11.305" v="217"/>
          <ac:spMkLst>
            <pc:docMk/>
            <pc:sldMk cId="3844577138" sldId="300"/>
            <ac:spMk id="14" creationId="{BE58B26D-79E7-19CA-D50C-AFD7F27C9076}"/>
          </ac:spMkLst>
        </pc:spChg>
        <pc:spChg chg="mod">
          <ac:chgData name="Phi Huynh Ngoc" userId="e04605cb-0a74-4fb1-9edd-26146165fd02" providerId="ADAL" clId="{BD19F34F-45FB-4981-B1FA-2D2F5194E6F8}" dt="2023-11-23T04:16:11.305" v="217"/>
          <ac:spMkLst>
            <pc:docMk/>
            <pc:sldMk cId="3844577138" sldId="300"/>
            <ac:spMk id="15" creationId="{BBB327BD-3E7A-D926-7D35-B6768C311E23}"/>
          </ac:spMkLst>
        </pc:spChg>
        <pc:spChg chg="add del mod">
          <ac:chgData name="Phi Huynh Ngoc" userId="e04605cb-0a74-4fb1-9edd-26146165fd02" providerId="ADAL" clId="{BD19F34F-45FB-4981-B1FA-2D2F5194E6F8}" dt="2023-11-23T04:16:19.932" v="225"/>
          <ac:spMkLst>
            <pc:docMk/>
            <pc:sldMk cId="3844577138" sldId="300"/>
            <ac:spMk id="17" creationId="{E4E03F65-2908-640E-0F3F-D63319882B9C}"/>
          </ac:spMkLst>
        </pc:spChg>
        <pc:spChg chg="add del mod">
          <ac:chgData name="Phi Huynh Ngoc" userId="e04605cb-0a74-4fb1-9edd-26146165fd02" providerId="ADAL" clId="{BD19F34F-45FB-4981-B1FA-2D2F5194E6F8}" dt="2023-11-23T04:16:19.932" v="225"/>
          <ac:spMkLst>
            <pc:docMk/>
            <pc:sldMk cId="3844577138" sldId="300"/>
            <ac:spMk id="19" creationId="{8670C950-B36D-2A58-91EB-E963B00D86A6}"/>
          </ac:spMkLst>
        </pc:spChg>
        <pc:spChg chg="add del mod">
          <ac:chgData name="Phi Huynh Ngoc" userId="e04605cb-0a74-4fb1-9edd-26146165fd02" providerId="ADAL" clId="{BD19F34F-45FB-4981-B1FA-2D2F5194E6F8}" dt="2023-11-23T04:16:19.932" v="225"/>
          <ac:spMkLst>
            <pc:docMk/>
            <pc:sldMk cId="3844577138" sldId="300"/>
            <ac:spMk id="22" creationId="{ADE2700D-E463-7362-7191-AB4D2C6EC988}"/>
          </ac:spMkLst>
        </pc:spChg>
        <pc:spChg chg="del">
          <ac:chgData name="Phi Huynh Ngoc" userId="e04605cb-0a74-4fb1-9edd-26146165fd02" providerId="ADAL" clId="{BD19F34F-45FB-4981-B1FA-2D2F5194E6F8}" dt="2023-11-23T04:16:08.933" v="216" actId="478"/>
          <ac:spMkLst>
            <pc:docMk/>
            <pc:sldMk cId="3844577138" sldId="300"/>
            <ac:spMk id="23" creationId="{94621697-F0F5-326F-9F09-B9797AD301D8}"/>
          </ac:spMkLst>
        </pc:spChg>
        <pc:spChg chg="del">
          <ac:chgData name="Phi Huynh Ngoc" userId="e04605cb-0a74-4fb1-9edd-26146165fd02" providerId="ADAL" clId="{BD19F34F-45FB-4981-B1FA-2D2F5194E6F8}" dt="2023-11-23T04:16:08.933" v="216" actId="478"/>
          <ac:spMkLst>
            <pc:docMk/>
            <pc:sldMk cId="3844577138" sldId="300"/>
            <ac:spMk id="24" creationId="{50AF1BD1-39D9-30BF-82F3-DFE7DBEA841E}"/>
          </ac:spMkLst>
        </pc:spChg>
        <pc:spChg chg="del">
          <ac:chgData name="Phi Huynh Ngoc" userId="e04605cb-0a74-4fb1-9edd-26146165fd02" providerId="ADAL" clId="{BD19F34F-45FB-4981-B1FA-2D2F5194E6F8}" dt="2023-11-23T04:16:08.933" v="216" actId="478"/>
          <ac:spMkLst>
            <pc:docMk/>
            <pc:sldMk cId="3844577138" sldId="300"/>
            <ac:spMk id="25" creationId="{A19A74A1-B059-FFFD-68A2-F2255510CE8D}"/>
          </ac:spMkLst>
        </pc:spChg>
        <pc:spChg chg="del">
          <ac:chgData name="Phi Huynh Ngoc" userId="e04605cb-0a74-4fb1-9edd-26146165fd02" providerId="ADAL" clId="{BD19F34F-45FB-4981-B1FA-2D2F5194E6F8}" dt="2023-11-23T04:16:08.933" v="216" actId="478"/>
          <ac:spMkLst>
            <pc:docMk/>
            <pc:sldMk cId="3844577138" sldId="300"/>
            <ac:spMk id="26" creationId="{D75494C4-AA86-16EA-29E0-FAF95E82F900}"/>
          </ac:spMkLst>
        </pc:spChg>
        <pc:spChg chg="del">
          <ac:chgData name="Phi Huynh Ngoc" userId="e04605cb-0a74-4fb1-9edd-26146165fd02" providerId="ADAL" clId="{BD19F34F-45FB-4981-B1FA-2D2F5194E6F8}" dt="2023-11-23T04:16:08.933" v="216" actId="478"/>
          <ac:spMkLst>
            <pc:docMk/>
            <pc:sldMk cId="3844577138" sldId="300"/>
            <ac:spMk id="27" creationId="{12D3701F-039D-3CA0-9A4D-3C91B0FD1D7D}"/>
          </ac:spMkLst>
        </pc:spChg>
        <pc:spChg chg="del">
          <ac:chgData name="Phi Huynh Ngoc" userId="e04605cb-0a74-4fb1-9edd-26146165fd02" providerId="ADAL" clId="{BD19F34F-45FB-4981-B1FA-2D2F5194E6F8}" dt="2023-11-23T04:16:08.933" v="216" actId="478"/>
          <ac:spMkLst>
            <pc:docMk/>
            <pc:sldMk cId="3844577138" sldId="300"/>
            <ac:spMk id="28" creationId="{35BC4CC4-5606-BEE8-06BC-F728C5AC3F18}"/>
          </ac:spMkLst>
        </pc:spChg>
        <pc:spChg chg="del">
          <ac:chgData name="Phi Huynh Ngoc" userId="e04605cb-0a74-4fb1-9edd-26146165fd02" providerId="ADAL" clId="{BD19F34F-45FB-4981-B1FA-2D2F5194E6F8}" dt="2023-11-23T04:16:08.933" v="216" actId="478"/>
          <ac:spMkLst>
            <pc:docMk/>
            <pc:sldMk cId="3844577138" sldId="300"/>
            <ac:spMk id="29" creationId="{C15A6688-DC57-2CA9-F0D1-ADE1A37D9207}"/>
          </ac:spMkLst>
        </pc:spChg>
        <pc:spChg chg="del">
          <ac:chgData name="Phi Huynh Ngoc" userId="e04605cb-0a74-4fb1-9edd-26146165fd02" providerId="ADAL" clId="{BD19F34F-45FB-4981-B1FA-2D2F5194E6F8}" dt="2023-11-23T04:16:08.933" v="216" actId="478"/>
          <ac:spMkLst>
            <pc:docMk/>
            <pc:sldMk cId="3844577138" sldId="300"/>
            <ac:spMk id="39" creationId="{D080F576-BD5E-5D3B-C6AF-756DED483C7C}"/>
          </ac:spMkLst>
        </pc:spChg>
        <pc:spChg chg="del">
          <ac:chgData name="Phi Huynh Ngoc" userId="e04605cb-0a74-4fb1-9edd-26146165fd02" providerId="ADAL" clId="{BD19F34F-45FB-4981-B1FA-2D2F5194E6F8}" dt="2023-11-23T04:16:08.933" v="216" actId="478"/>
          <ac:spMkLst>
            <pc:docMk/>
            <pc:sldMk cId="3844577138" sldId="300"/>
            <ac:spMk id="40" creationId="{6E715B98-7BCC-DEDA-260C-E38327888D12}"/>
          </ac:spMkLst>
        </pc:spChg>
        <pc:spChg chg="del">
          <ac:chgData name="Phi Huynh Ngoc" userId="e04605cb-0a74-4fb1-9edd-26146165fd02" providerId="ADAL" clId="{BD19F34F-45FB-4981-B1FA-2D2F5194E6F8}" dt="2023-11-23T04:16:08.933" v="216" actId="478"/>
          <ac:spMkLst>
            <pc:docMk/>
            <pc:sldMk cId="3844577138" sldId="300"/>
            <ac:spMk id="41" creationId="{F607557D-79C1-7460-ADD2-A65A9055C32C}"/>
          </ac:spMkLst>
        </pc:spChg>
        <pc:spChg chg="add del mod">
          <ac:chgData name="Phi Huynh Ngoc" userId="e04605cb-0a74-4fb1-9edd-26146165fd02" providerId="ADAL" clId="{BD19F34F-45FB-4981-B1FA-2D2F5194E6F8}" dt="2023-11-23T04:16:19.932" v="225"/>
          <ac:spMkLst>
            <pc:docMk/>
            <pc:sldMk cId="3844577138" sldId="300"/>
            <ac:spMk id="42" creationId="{9C1C00F2-5BFD-6387-6C1B-3BFF126C2F2D}"/>
          </ac:spMkLst>
        </pc:spChg>
        <pc:spChg chg="mod">
          <ac:chgData name="Phi Huynh Ngoc" userId="e04605cb-0a74-4fb1-9edd-26146165fd02" providerId="ADAL" clId="{BD19F34F-45FB-4981-B1FA-2D2F5194E6F8}" dt="2023-11-23T04:16:11.305" v="217"/>
          <ac:spMkLst>
            <pc:docMk/>
            <pc:sldMk cId="3844577138" sldId="300"/>
            <ac:spMk id="47" creationId="{92107141-8553-9CCB-2689-4FAC6960269C}"/>
          </ac:spMkLst>
        </pc:spChg>
        <pc:spChg chg="mod">
          <ac:chgData name="Phi Huynh Ngoc" userId="e04605cb-0a74-4fb1-9edd-26146165fd02" providerId="ADAL" clId="{BD19F34F-45FB-4981-B1FA-2D2F5194E6F8}" dt="2023-11-23T04:16:11.305" v="217"/>
          <ac:spMkLst>
            <pc:docMk/>
            <pc:sldMk cId="3844577138" sldId="300"/>
            <ac:spMk id="48" creationId="{38AB3A11-74B7-5AB6-29C8-0C41FD9FF014}"/>
          </ac:spMkLst>
        </pc:spChg>
        <pc:spChg chg="mod">
          <ac:chgData name="Phi Huynh Ngoc" userId="e04605cb-0a74-4fb1-9edd-26146165fd02" providerId="ADAL" clId="{BD19F34F-45FB-4981-B1FA-2D2F5194E6F8}" dt="2023-11-23T04:16:11.305" v="217"/>
          <ac:spMkLst>
            <pc:docMk/>
            <pc:sldMk cId="3844577138" sldId="300"/>
            <ac:spMk id="53" creationId="{7FB51DD2-8B13-0F27-89F3-F2C5A3401A92}"/>
          </ac:spMkLst>
        </pc:spChg>
        <pc:spChg chg="mod">
          <ac:chgData name="Phi Huynh Ngoc" userId="e04605cb-0a74-4fb1-9edd-26146165fd02" providerId="ADAL" clId="{BD19F34F-45FB-4981-B1FA-2D2F5194E6F8}" dt="2023-11-23T04:16:11.305" v="217"/>
          <ac:spMkLst>
            <pc:docMk/>
            <pc:sldMk cId="3844577138" sldId="300"/>
            <ac:spMk id="54" creationId="{A28FA184-B658-9536-DDAA-A4CA0CCC06EC}"/>
          </ac:spMkLst>
        </pc:spChg>
        <pc:spChg chg="mod">
          <ac:chgData name="Phi Huynh Ngoc" userId="e04605cb-0a74-4fb1-9edd-26146165fd02" providerId="ADAL" clId="{BD19F34F-45FB-4981-B1FA-2D2F5194E6F8}" dt="2023-11-23T04:16:11.305" v="217"/>
          <ac:spMkLst>
            <pc:docMk/>
            <pc:sldMk cId="3844577138" sldId="300"/>
            <ac:spMk id="56" creationId="{5D92BC80-2C92-F585-3E4E-A4CB459F9DC5}"/>
          </ac:spMkLst>
        </pc:spChg>
        <pc:spChg chg="mod">
          <ac:chgData name="Phi Huynh Ngoc" userId="e04605cb-0a74-4fb1-9edd-26146165fd02" providerId="ADAL" clId="{BD19F34F-45FB-4981-B1FA-2D2F5194E6F8}" dt="2023-11-23T04:16:11.305" v="217"/>
          <ac:spMkLst>
            <pc:docMk/>
            <pc:sldMk cId="3844577138" sldId="300"/>
            <ac:spMk id="57" creationId="{4E70EC8B-321C-0587-5F8D-B79027BD5835}"/>
          </ac:spMkLst>
        </pc:spChg>
        <pc:spChg chg="add del mod">
          <ac:chgData name="Phi Huynh Ngoc" userId="e04605cb-0a74-4fb1-9edd-26146165fd02" providerId="ADAL" clId="{BD19F34F-45FB-4981-B1FA-2D2F5194E6F8}" dt="2023-11-23T04:16:19.932" v="225"/>
          <ac:spMkLst>
            <pc:docMk/>
            <pc:sldMk cId="3844577138" sldId="300"/>
            <ac:spMk id="63" creationId="{93E62B39-585F-7741-0AF9-FE62D48DC412}"/>
          </ac:spMkLst>
        </pc:spChg>
        <pc:spChg chg="add del mod">
          <ac:chgData name="Phi Huynh Ngoc" userId="e04605cb-0a74-4fb1-9edd-26146165fd02" providerId="ADAL" clId="{BD19F34F-45FB-4981-B1FA-2D2F5194E6F8}" dt="2023-11-23T04:16:19.932" v="225"/>
          <ac:spMkLst>
            <pc:docMk/>
            <pc:sldMk cId="3844577138" sldId="300"/>
            <ac:spMk id="64" creationId="{E4052938-79EA-0306-972D-9F43DF5B582E}"/>
          </ac:spMkLst>
        </pc:spChg>
        <pc:spChg chg="add del mod">
          <ac:chgData name="Phi Huynh Ngoc" userId="e04605cb-0a74-4fb1-9edd-26146165fd02" providerId="ADAL" clId="{BD19F34F-45FB-4981-B1FA-2D2F5194E6F8}" dt="2023-11-23T04:16:19.932" v="225"/>
          <ac:spMkLst>
            <pc:docMk/>
            <pc:sldMk cId="3844577138" sldId="300"/>
            <ac:spMk id="65" creationId="{EAA8B3D7-05FE-47CF-2C28-A771F06350E6}"/>
          </ac:spMkLst>
        </pc:spChg>
        <pc:spChg chg="add mod">
          <ac:chgData name="Phi Huynh Ngoc" userId="e04605cb-0a74-4fb1-9edd-26146165fd02" providerId="ADAL" clId="{BD19F34F-45FB-4981-B1FA-2D2F5194E6F8}" dt="2023-11-23T04:17:18.252" v="234" actId="1076"/>
          <ac:spMkLst>
            <pc:docMk/>
            <pc:sldMk cId="3844577138" sldId="300"/>
            <ac:spMk id="67" creationId="{24D13A32-5BBD-629F-CE41-2FB6B5124F9A}"/>
          </ac:spMkLst>
        </pc:spChg>
        <pc:spChg chg="add mod">
          <ac:chgData name="Phi Huynh Ngoc" userId="e04605cb-0a74-4fb1-9edd-26146165fd02" providerId="ADAL" clId="{BD19F34F-45FB-4981-B1FA-2D2F5194E6F8}" dt="2023-11-23T04:17:18.252" v="234" actId="1076"/>
          <ac:spMkLst>
            <pc:docMk/>
            <pc:sldMk cId="3844577138" sldId="300"/>
            <ac:spMk id="68" creationId="{C1C94B71-4587-5BFD-E442-6C8FA5380024}"/>
          </ac:spMkLst>
        </pc:spChg>
        <pc:spChg chg="add mod">
          <ac:chgData name="Phi Huynh Ngoc" userId="e04605cb-0a74-4fb1-9edd-26146165fd02" providerId="ADAL" clId="{BD19F34F-45FB-4981-B1FA-2D2F5194E6F8}" dt="2023-11-23T04:17:18.252" v="234" actId="1076"/>
          <ac:spMkLst>
            <pc:docMk/>
            <pc:sldMk cId="3844577138" sldId="300"/>
            <ac:spMk id="69" creationId="{CDDFD487-3AB5-3BA3-A5D9-7DF4452089E7}"/>
          </ac:spMkLst>
        </pc:spChg>
        <pc:spChg chg="add mod">
          <ac:chgData name="Phi Huynh Ngoc" userId="e04605cb-0a74-4fb1-9edd-26146165fd02" providerId="ADAL" clId="{BD19F34F-45FB-4981-B1FA-2D2F5194E6F8}" dt="2023-11-23T04:17:18.252" v="234" actId="1076"/>
          <ac:spMkLst>
            <pc:docMk/>
            <pc:sldMk cId="3844577138" sldId="300"/>
            <ac:spMk id="70" creationId="{4F7D698C-FD50-BFDB-74AB-9CD426E7AB02}"/>
          </ac:spMkLst>
        </pc:spChg>
        <pc:spChg chg="mod">
          <ac:chgData name="Phi Huynh Ngoc" userId="e04605cb-0a74-4fb1-9edd-26146165fd02" providerId="ADAL" clId="{BD19F34F-45FB-4981-B1FA-2D2F5194E6F8}" dt="2023-11-23T04:16:19.970" v="226"/>
          <ac:spMkLst>
            <pc:docMk/>
            <pc:sldMk cId="3844577138" sldId="300"/>
            <ac:spMk id="72" creationId="{6F8864EF-C29E-F0C9-E403-9FAA0BF18049}"/>
          </ac:spMkLst>
        </pc:spChg>
        <pc:spChg chg="mod">
          <ac:chgData name="Phi Huynh Ngoc" userId="e04605cb-0a74-4fb1-9edd-26146165fd02" providerId="ADAL" clId="{BD19F34F-45FB-4981-B1FA-2D2F5194E6F8}" dt="2023-11-23T04:16:19.970" v="226"/>
          <ac:spMkLst>
            <pc:docMk/>
            <pc:sldMk cId="3844577138" sldId="300"/>
            <ac:spMk id="74" creationId="{462D9E20-BD3F-EFFD-8137-4D8C92D7D149}"/>
          </ac:spMkLst>
        </pc:spChg>
        <pc:spChg chg="mod">
          <ac:chgData name="Phi Huynh Ngoc" userId="e04605cb-0a74-4fb1-9edd-26146165fd02" providerId="ADAL" clId="{BD19F34F-45FB-4981-B1FA-2D2F5194E6F8}" dt="2023-11-23T04:16:19.970" v="226"/>
          <ac:spMkLst>
            <pc:docMk/>
            <pc:sldMk cId="3844577138" sldId="300"/>
            <ac:spMk id="78" creationId="{54EEDAFA-91B2-6A53-A364-57EB379B9BBB}"/>
          </ac:spMkLst>
        </pc:spChg>
        <pc:spChg chg="mod">
          <ac:chgData name="Phi Huynh Ngoc" userId="e04605cb-0a74-4fb1-9edd-26146165fd02" providerId="ADAL" clId="{BD19F34F-45FB-4981-B1FA-2D2F5194E6F8}" dt="2023-11-23T04:16:19.970" v="226"/>
          <ac:spMkLst>
            <pc:docMk/>
            <pc:sldMk cId="3844577138" sldId="300"/>
            <ac:spMk id="79" creationId="{6A610AC9-5355-1CFD-4790-2354EE3BE46B}"/>
          </ac:spMkLst>
        </pc:spChg>
        <pc:spChg chg="add mod">
          <ac:chgData name="Phi Huynh Ngoc" userId="e04605cb-0a74-4fb1-9edd-26146165fd02" providerId="ADAL" clId="{BD19F34F-45FB-4981-B1FA-2D2F5194E6F8}" dt="2023-11-23T04:17:18.252" v="234" actId="1076"/>
          <ac:spMkLst>
            <pc:docMk/>
            <pc:sldMk cId="3844577138" sldId="300"/>
            <ac:spMk id="81" creationId="{FE55C793-5761-CF6F-5D27-BB464C6DD9EC}"/>
          </ac:spMkLst>
        </pc:spChg>
        <pc:spChg chg="add mod">
          <ac:chgData name="Phi Huynh Ngoc" userId="e04605cb-0a74-4fb1-9edd-26146165fd02" providerId="ADAL" clId="{BD19F34F-45FB-4981-B1FA-2D2F5194E6F8}" dt="2023-11-23T04:17:18.252" v="234" actId="1076"/>
          <ac:spMkLst>
            <pc:docMk/>
            <pc:sldMk cId="3844577138" sldId="300"/>
            <ac:spMk id="83" creationId="{17EE9390-C22A-05D6-2754-6EB471A97CAA}"/>
          </ac:spMkLst>
        </pc:spChg>
        <pc:spChg chg="add mod">
          <ac:chgData name="Phi Huynh Ngoc" userId="e04605cb-0a74-4fb1-9edd-26146165fd02" providerId="ADAL" clId="{BD19F34F-45FB-4981-B1FA-2D2F5194E6F8}" dt="2023-11-23T04:17:18.252" v="234" actId="1076"/>
          <ac:spMkLst>
            <pc:docMk/>
            <pc:sldMk cId="3844577138" sldId="300"/>
            <ac:spMk id="86" creationId="{210DB277-1F04-7F90-5392-3A535176D565}"/>
          </ac:spMkLst>
        </pc:spChg>
        <pc:spChg chg="add mod">
          <ac:chgData name="Phi Huynh Ngoc" userId="e04605cb-0a74-4fb1-9edd-26146165fd02" providerId="ADAL" clId="{BD19F34F-45FB-4981-B1FA-2D2F5194E6F8}" dt="2023-11-23T04:17:18.252" v="234" actId="1076"/>
          <ac:spMkLst>
            <pc:docMk/>
            <pc:sldMk cId="3844577138" sldId="300"/>
            <ac:spMk id="87" creationId="{ED0ACE0E-7931-F91C-F774-3FD147E3C0C1}"/>
          </ac:spMkLst>
        </pc:spChg>
        <pc:spChg chg="mod">
          <ac:chgData name="Phi Huynh Ngoc" userId="e04605cb-0a74-4fb1-9edd-26146165fd02" providerId="ADAL" clId="{BD19F34F-45FB-4981-B1FA-2D2F5194E6F8}" dt="2023-11-23T04:16:19.970" v="226"/>
          <ac:spMkLst>
            <pc:docMk/>
            <pc:sldMk cId="3844577138" sldId="300"/>
            <ac:spMk id="92" creationId="{7D381D95-BE5A-71F3-530A-8761316394E2}"/>
          </ac:spMkLst>
        </pc:spChg>
        <pc:spChg chg="mod">
          <ac:chgData name="Phi Huynh Ngoc" userId="e04605cb-0a74-4fb1-9edd-26146165fd02" providerId="ADAL" clId="{BD19F34F-45FB-4981-B1FA-2D2F5194E6F8}" dt="2023-11-23T04:16:19.970" v="226"/>
          <ac:spMkLst>
            <pc:docMk/>
            <pc:sldMk cId="3844577138" sldId="300"/>
            <ac:spMk id="93" creationId="{D8A2DC4B-2648-2F17-6E1D-B68D9D3DE8B0}"/>
          </ac:spMkLst>
        </pc:spChg>
        <pc:spChg chg="mod">
          <ac:chgData name="Phi Huynh Ngoc" userId="e04605cb-0a74-4fb1-9edd-26146165fd02" providerId="ADAL" clId="{BD19F34F-45FB-4981-B1FA-2D2F5194E6F8}" dt="2023-11-23T04:16:19.970" v="226"/>
          <ac:spMkLst>
            <pc:docMk/>
            <pc:sldMk cId="3844577138" sldId="300"/>
            <ac:spMk id="98" creationId="{1224609A-9FB5-8F78-CEE3-EBE1622EBE8B}"/>
          </ac:spMkLst>
        </pc:spChg>
        <pc:spChg chg="mod">
          <ac:chgData name="Phi Huynh Ngoc" userId="e04605cb-0a74-4fb1-9edd-26146165fd02" providerId="ADAL" clId="{BD19F34F-45FB-4981-B1FA-2D2F5194E6F8}" dt="2023-11-23T04:16:19.970" v="226"/>
          <ac:spMkLst>
            <pc:docMk/>
            <pc:sldMk cId="3844577138" sldId="300"/>
            <ac:spMk id="99" creationId="{80F2DDB2-4974-3FA6-9AF8-908DFC93AC84}"/>
          </ac:spMkLst>
        </pc:spChg>
        <pc:spChg chg="mod">
          <ac:chgData name="Phi Huynh Ngoc" userId="e04605cb-0a74-4fb1-9edd-26146165fd02" providerId="ADAL" clId="{BD19F34F-45FB-4981-B1FA-2D2F5194E6F8}" dt="2023-11-23T04:16:19.970" v="226"/>
          <ac:spMkLst>
            <pc:docMk/>
            <pc:sldMk cId="3844577138" sldId="300"/>
            <ac:spMk id="101" creationId="{6F0AB4C3-B512-4FDD-CDD0-1102956CDF90}"/>
          </ac:spMkLst>
        </pc:spChg>
        <pc:spChg chg="mod">
          <ac:chgData name="Phi Huynh Ngoc" userId="e04605cb-0a74-4fb1-9edd-26146165fd02" providerId="ADAL" clId="{BD19F34F-45FB-4981-B1FA-2D2F5194E6F8}" dt="2023-11-23T04:16:19.970" v="226"/>
          <ac:spMkLst>
            <pc:docMk/>
            <pc:sldMk cId="3844577138" sldId="300"/>
            <ac:spMk id="102" creationId="{E1964694-52AB-D81D-0E91-178E90E62DB4}"/>
          </ac:spMkLst>
        </pc:spChg>
        <pc:spChg chg="add mod">
          <ac:chgData name="Phi Huynh Ngoc" userId="e04605cb-0a74-4fb1-9edd-26146165fd02" providerId="ADAL" clId="{BD19F34F-45FB-4981-B1FA-2D2F5194E6F8}" dt="2023-11-23T04:17:18.252" v="234" actId="1076"/>
          <ac:spMkLst>
            <pc:docMk/>
            <pc:sldMk cId="3844577138" sldId="300"/>
            <ac:spMk id="108" creationId="{B6527F26-0261-D82C-4E3C-EA76A21BAA69}"/>
          </ac:spMkLst>
        </pc:spChg>
        <pc:spChg chg="add mod">
          <ac:chgData name="Phi Huynh Ngoc" userId="e04605cb-0a74-4fb1-9edd-26146165fd02" providerId="ADAL" clId="{BD19F34F-45FB-4981-B1FA-2D2F5194E6F8}" dt="2023-11-23T04:17:18.252" v="234" actId="1076"/>
          <ac:spMkLst>
            <pc:docMk/>
            <pc:sldMk cId="3844577138" sldId="300"/>
            <ac:spMk id="109" creationId="{F953F6A8-649A-269F-0A0D-321552C9AEFD}"/>
          </ac:spMkLst>
        </pc:spChg>
        <pc:spChg chg="add mod">
          <ac:chgData name="Phi Huynh Ngoc" userId="e04605cb-0a74-4fb1-9edd-26146165fd02" providerId="ADAL" clId="{BD19F34F-45FB-4981-B1FA-2D2F5194E6F8}" dt="2023-11-23T04:17:18.252" v="234" actId="1076"/>
          <ac:spMkLst>
            <pc:docMk/>
            <pc:sldMk cId="3844577138" sldId="300"/>
            <ac:spMk id="110" creationId="{FA4FD8EE-ECF2-034D-24C7-F39D67BDD754}"/>
          </ac:spMkLst>
        </pc:spChg>
        <pc:spChg chg="add mod ord">
          <ac:chgData name="Phi Huynh Ngoc" userId="e04605cb-0a74-4fb1-9edd-26146165fd02" providerId="ADAL" clId="{BD19F34F-45FB-4981-B1FA-2D2F5194E6F8}" dt="2023-11-23T04:17:18.252" v="234" actId="1076"/>
          <ac:spMkLst>
            <pc:docMk/>
            <pc:sldMk cId="3844577138" sldId="300"/>
            <ac:spMk id="112" creationId="{3B4DF2DF-51F1-4919-4515-BB00BD2AC3CC}"/>
          </ac:spMkLst>
        </pc:spChg>
        <pc:grpChg chg="add del mod">
          <ac:chgData name="Phi Huynh Ngoc" userId="e04605cb-0a74-4fb1-9edd-26146165fd02" providerId="ADAL" clId="{BD19F34F-45FB-4981-B1FA-2D2F5194E6F8}" dt="2023-11-23T04:16:19.932" v="225"/>
          <ac:grpSpMkLst>
            <pc:docMk/>
            <pc:sldMk cId="3844577138" sldId="300"/>
            <ac:grpSpMk id="7" creationId="{42D707AD-5B81-8D98-89C4-BC16F320FA64}"/>
          </ac:grpSpMkLst>
        </pc:grpChg>
        <pc:grpChg chg="add del mod">
          <ac:chgData name="Phi Huynh Ngoc" userId="e04605cb-0a74-4fb1-9edd-26146165fd02" providerId="ADAL" clId="{BD19F34F-45FB-4981-B1FA-2D2F5194E6F8}" dt="2023-11-23T04:16:19.932" v="225"/>
          <ac:grpSpMkLst>
            <pc:docMk/>
            <pc:sldMk cId="3844577138" sldId="300"/>
            <ac:grpSpMk id="11" creationId="{993C3206-7941-BA33-47EA-DC3F309061E4}"/>
          </ac:grpSpMkLst>
        </pc:grpChg>
        <pc:grpChg chg="mod">
          <ac:chgData name="Phi Huynh Ngoc" userId="e04605cb-0a74-4fb1-9edd-26146165fd02" providerId="ADAL" clId="{BD19F34F-45FB-4981-B1FA-2D2F5194E6F8}" dt="2023-11-23T04:16:11.305" v="217"/>
          <ac:grpSpMkLst>
            <pc:docMk/>
            <pc:sldMk cId="3844577138" sldId="300"/>
            <ac:grpSpMk id="12" creationId="{267C19BD-763B-8A90-AE6B-9145C16BAD6E}"/>
          </ac:grpSpMkLst>
        </pc:grpChg>
        <pc:grpChg chg="del">
          <ac:chgData name="Phi Huynh Ngoc" userId="e04605cb-0a74-4fb1-9edd-26146165fd02" providerId="ADAL" clId="{BD19F34F-45FB-4981-B1FA-2D2F5194E6F8}" dt="2023-11-23T04:16:08.933" v="216" actId="478"/>
          <ac:grpSpMkLst>
            <pc:docMk/>
            <pc:sldMk cId="3844577138" sldId="300"/>
            <ac:grpSpMk id="30" creationId="{38636EB5-A7F3-4673-44F4-4C00DD35F11E}"/>
          </ac:grpSpMkLst>
        </pc:grpChg>
        <pc:grpChg chg="del">
          <ac:chgData name="Phi Huynh Ngoc" userId="e04605cb-0a74-4fb1-9edd-26146165fd02" providerId="ADAL" clId="{BD19F34F-45FB-4981-B1FA-2D2F5194E6F8}" dt="2023-11-23T04:16:08.933" v="216" actId="478"/>
          <ac:grpSpMkLst>
            <pc:docMk/>
            <pc:sldMk cId="3844577138" sldId="300"/>
            <ac:grpSpMk id="33" creationId="{E0054952-DDEB-1E58-9290-7A295006B279}"/>
          </ac:grpSpMkLst>
        </pc:grpChg>
        <pc:grpChg chg="del">
          <ac:chgData name="Phi Huynh Ngoc" userId="e04605cb-0a74-4fb1-9edd-26146165fd02" providerId="ADAL" clId="{BD19F34F-45FB-4981-B1FA-2D2F5194E6F8}" dt="2023-11-23T04:16:08.933" v="216" actId="478"/>
          <ac:grpSpMkLst>
            <pc:docMk/>
            <pc:sldMk cId="3844577138" sldId="300"/>
            <ac:grpSpMk id="36" creationId="{21AED58E-CA7F-813D-F045-2B20028EF160}"/>
          </ac:grpSpMkLst>
        </pc:grpChg>
        <pc:grpChg chg="add del mod">
          <ac:chgData name="Phi Huynh Ngoc" userId="e04605cb-0a74-4fb1-9edd-26146165fd02" providerId="ADAL" clId="{BD19F34F-45FB-4981-B1FA-2D2F5194E6F8}" dt="2023-11-23T04:16:19.932" v="225"/>
          <ac:grpSpMkLst>
            <pc:docMk/>
            <pc:sldMk cId="3844577138" sldId="300"/>
            <ac:grpSpMk id="46" creationId="{EAA92B88-D7F2-EB2B-05C3-3CE4398D9487}"/>
          </ac:grpSpMkLst>
        </pc:grpChg>
        <pc:grpChg chg="add del mod">
          <ac:chgData name="Phi Huynh Ngoc" userId="e04605cb-0a74-4fb1-9edd-26146165fd02" providerId="ADAL" clId="{BD19F34F-45FB-4981-B1FA-2D2F5194E6F8}" dt="2023-11-23T04:16:19.932" v="225"/>
          <ac:grpSpMkLst>
            <pc:docMk/>
            <pc:sldMk cId="3844577138" sldId="300"/>
            <ac:grpSpMk id="50" creationId="{566D7887-140E-6077-C935-5B6E610751A3}"/>
          </ac:grpSpMkLst>
        </pc:grpChg>
        <pc:grpChg chg="mod">
          <ac:chgData name="Phi Huynh Ngoc" userId="e04605cb-0a74-4fb1-9edd-26146165fd02" providerId="ADAL" clId="{BD19F34F-45FB-4981-B1FA-2D2F5194E6F8}" dt="2023-11-23T04:16:11.305" v="217"/>
          <ac:grpSpMkLst>
            <pc:docMk/>
            <pc:sldMk cId="3844577138" sldId="300"/>
            <ac:grpSpMk id="51" creationId="{98395E99-CE03-024F-9E74-0E08B6E3C127}"/>
          </ac:grpSpMkLst>
        </pc:grpChg>
        <pc:grpChg chg="add del mod">
          <ac:chgData name="Phi Huynh Ngoc" userId="e04605cb-0a74-4fb1-9edd-26146165fd02" providerId="ADAL" clId="{BD19F34F-45FB-4981-B1FA-2D2F5194E6F8}" dt="2023-11-23T04:16:19.932" v="225"/>
          <ac:grpSpMkLst>
            <pc:docMk/>
            <pc:sldMk cId="3844577138" sldId="300"/>
            <ac:grpSpMk id="55" creationId="{0E802FE0-5134-2DCA-616D-581BA52D44A3}"/>
          </ac:grpSpMkLst>
        </pc:grpChg>
        <pc:grpChg chg="add mod">
          <ac:chgData name="Phi Huynh Ngoc" userId="e04605cb-0a74-4fb1-9edd-26146165fd02" providerId="ADAL" clId="{BD19F34F-45FB-4981-B1FA-2D2F5194E6F8}" dt="2023-11-23T04:17:18.252" v="234" actId="1076"/>
          <ac:grpSpMkLst>
            <pc:docMk/>
            <pc:sldMk cId="3844577138" sldId="300"/>
            <ac:grpSpMk id="71" creationId="{3A0F5308-5E28-B34D-D95B-1E9A42530194}"/>
          </ac:grpSpMkLst>
        </pc:grpChg>
        <pc:grpChg chg="add mod">
          <ac:chgData name="Phi Huynh Ngoc" userId="e04605cb-0a74-4fb1-9edd-26146165fd02" providerId="ADAL" clId="{BD19F34F-45FB-4981-B1FA-2D2F5194E6F8}" dt="2023-11-23T04:17:18.252" v="234" actId="1076"/>
          <ac:grpSpMkLst>
            <pc:docMk/>
            <pc:sldMk cId="3844577138" sldId="300"/>
            <ac:grpSpMk id="75" creationId="{80595045-D1CB-681B-C5BA-993D01D2F62F}"/>
          </ac:grpSpMkLst>
        </pc:grpChg>
        <pc:grpChg chg="mod">
          <ac:chgData name="Phi Huynh Ngoc" userId="e04605cb-0a74-4fb1-9edd-26146165fd02" providerId="ADAL" clId="{BD19F34F-45FB-4981-B1FA-2D2F5194E6F8}" dt="2023-11-23T04:16:19.970" v="226"/>
          <ac:grpSpMkLst>
            <pc:docMk/>
            <pc:sldMk cId="3844577138" sldId="300"/>
            <ac:grpSpMk id="76" creationId="{58898E3E-A69C-4FAE-11F0-37C94E205F14}"/>
          </ac:grpSpMkLst>
        </pc:grpChg>
        <pc:grpChg chg="add mod">
          <ac:chgData name="Phi Huynh Ngoc" userId="e04605cb-0a74-4fb1-9edd-26146165fd02" providerId="ADAL" clId="{BD19F34F-45FB-4981-B1FA-2D2F5194E6F8}" dt="2023-11-23T04:17:18.252" v="234" actId="1076"/>
          <ac:grpSpMkLst>
            <pc:docMk/>
            <pc:sldMk cId="3844577138" sldId="300"/>
            <ac:grpSpMk id="91" creationId="{9CEDB083-1F32-CD26-7419-A78CBCDA46BD}"/>
          </ac:grpSpMkLst>
        </pc:grpChg>
        <pc:grpChg chg="add mod">
          <ac:chgData name="Phi Huynh Ngoc" userId="e04605cb-0a74-4fb1-9edd-26146165fd02" providerId="ADAL" clId="{BD19F34F-45FB-4981-B1FA-2D2F5194E6F8}" dt="2023-11-23T04:17:18.252" v="234" actId="1076"/>
          <ac:grpSpMkLst>
            <pc:docMk/>
            <pc:sldMk cId="3844577138" sldId="300"/>
            <ac:grpSpMk id="95" creationId="{A4D77258-7402-FA37-8CA2-52F53238F5C7}"/>
          </ac:grpSpMkLst>
        </pc:grpChg>
        <pc:grpChg chg="mod">
          <ac:chgData name="Phi Huynh Ngoc" userId="e04605cb-0a74-4fb1-9edd-26146165fd02" providerId="ADAL" clId="{BD19F34F-45FB-4981-B1FA-2D2F5194E6F8}" dt="2023-11-23T04:16:19.970" v="226"/>
          <ac:grpSpMkLst>
            <pc:docMk/>
            <pc:sldMk cId="3844577138" sldId="300"/>
            <ac:grpSpMk id="96" creationId="{ADA56901-7737-D5AC-2281-A09DC9421FEF}"/>
          </ac:grpSpMkLst>
        </pc:grpChg>
        <pc:grpChg chg="add mod">
          <ac:chgData name="Phi Huynh Ngoc" userId="e04605cb-0a74-4fb1-9edd-26146165fd02" providerId="ADAL" clId="{BD19F34F-45FB-4981-B1FA-2D2F5194E6F8}" dt="2023-11-23T04:17:18.252" v="234" actId="1076"/>
          <ac:grpSpMkLst>
            <pc:docMk/>
            <pc:sldMk cId="3844577138" sldId="300"/>
            <ac:grpSpMk id="100" creationId="{A3077885-253F-7485-EFC8-F99E79D10A3D}"/>
          </ac:grpSpMkLst>
        </pc:grpChg>
        <pc:picChg chg="mod">
          <ac:chgData name="Phi Huynh Ngoc" userId="e04605cb-0a74-4fb1-9edd-26146165fd02" providerId="ADAL" clId="{BD19F34F-45FB-4981-B1FA-2D2F5194E6F8}" dt="2023-11-23T04:16:11.305" v="217"/>
          <ac:picMkLst>
            <pc:docMk/>
            <pc:sldMk cId="3844577138" sldId="300"/>
            <ac:picMk id="9" creationId="{E8173396-57AF-2CE9-CDB6-78E9CBE522BB}"/>
          </ac:picMkLst>
        </pc:picChg>
        <pc:picChg chg="mod">
          <ac:chgData name="Phi Huynh Ngoc" userId="e04605cb-0a74-4fb1-9edd-26146165fd02" providerId="ADAL" clId="{BD19F34F-45FB-4981-B1FA-2D2F5194E6F8}" dt="2023-11-23T04:16:11.305" v="217"/>
          <ac:picMkLst>
            <pc:docMk/>
            <pc:sldMk cId="3844577138" sldId="300"/>
            <ac:picMk id="13" creationId="{D8FC0D19-D3C4-91CC-1FD5-0A25430ABA4F}"/>
          </ac:picMkLst>
        </pc:picChg>
        <pc:picChg chg="add del mod">
          <ac:chgData name="Phi Huynh Ngoc" userId="e04605cb-0a74-4fb1-9edd-26146165fd02" providerId="ADAL" clId="{BD19F34F-45FB-4981-B1FA-2D2F5194E6F8}" dt="2023-11-23T04:16:19.932" v="225"/>
          <ac:picMkLst>
            <pc:docMk/>
            <pc:sldMk cId="3844577138" sldId="300"/>
            <ac:picMk id="16" creationId="{B300360D-035C-E54C-A892-4C2DBDC5FA3D}"/>
          </ac:picMkLst>
        </pc:picChg>
        <pc:picChg chg="add del mod">
          <ac:chgData name="Phi Huynh Ngoc" userId="e04605cb-0a74-4fb1-9edd-26146165fd02" providerId="ADAL" clId="{BD19F34F-45FB-4981-B1FA-2D2F5194E6F8}" dt="2023-11-23T04:16:19.932" v="225"/>
          <ac:picMkLst>
            <pc:docMk/>
            <pc:sldMk cId="3844577138" sldId="300"/>
            <ac:picMk id="20" creationId="{C027D98F-DD46-0228-5C9A-BFF0935A4F09}"/>
          </ac:picMkLst>
        </pc:picChg>
        <pc:picChg chg="add del mod">
          <ac:chgData name="Phi Huynh Ngoc" userId="e04605cb-0a74-4fb1-9edd-26146165fd02" providerId="ADAL" clId="{BD19F34F-45FB-4981-B1FA-2D2F5194E6F8}" dt="2023-11-23T04:16:19.932" v="225"/>
          <ac:picMkLst>
            <pc:docMk/>
            <pc:sldMk cId="3844577138" sldId="300"/>
            <ac:picMk id="21" creationId="{E9181661-4EA5-84BE-2F9C-7B195EEB156E}"/>
          </ac:picMkLst>
        </pc:picChg>
        <pc:picChg chg="mod">
          <ac:chgData name="Phi Huynh Ngoc" userId="e04605cb-0a74-4fb1-9edd-26146165fd02" providerId="ADAL" clId="{BD19F34F-45FB-4981-B1FA-2D2F5194E6F8}" dt="2023-11-23T04:16:11.305" v="217"/>
          <ac:picMkLst>
            <pc:docMk/>
            <pc:sldMk cId="3844577138" sldId="300"/>
            <ac:picMk id="49" creationId="{59D48B82-4056-3A59-A396-E6F6359D3887}"/>
          </ac:picMkLst>
        </pc:picChg>
        <pc:picChg chg="mod">
          <ac:chgData name="Phi Huynh Ngoc" userId="e04605cb-0a74-4fb1-9edd-26146165fd02" providerId="ADAL" clId="{BD19F34F-45FB-4981-B1FA-2D2F5194E6F8}" dt="2023-11-23T04:16:11.305" v="217"/>
          <ac:picMkLst>
            <pc:docMk/>
            <pc:sldMk cId="3844577138" sldId="300"/>
            <ac:picMk id="52" creationId="{A1800216-14A8-C722-3DF1-5CA791B3D842}"/>
          </ac:picMkLst>
        </pc:picChg>
        <pc:picChg chg="mod">
          <ac:chgData name="Phi Huynh Ngoc" userId="e04605cb-0a74-4fb1-9edd-26146165fd02" providerId="ADAL" clId="{BD19F34F-45FB-4981-B1FA-2D2F5194E6F8}" dt="2023-11-23T04:16:11.305" v="217"/>
          <ac:picMkLst>
            <pc:docMk/>
            <pc:sldMk cId="3844577138" sldId="300"/>
            <ac:picMk id="58" creationId="{31ECF47A-A5C9-8EA5-D1A2-022FBC9D04FF}"/>
          </ac:picMkLst>
        </pc:picChg>
        <pc:picChg chg="add del mod">
          <ac:chgData name="Phi Huynh Ngoc" userId="e04605cb-0a74-4fb1-9edd-26146165fd02" providerId="ADAL" clId="{BD19F34F-45FB-4981-B1FA-2D2F5194E6F8}" dt="2023-11-23T04:16:19.932" v="225"/>
          <ac:picMkLst>
            <pc:docMk/>
            <pc:sldMk cId="3844577138" sldId="300"/>
            <ac:picMk id="59" creationId="{092C3215-2B0A-D106-8319-F42F8E3F5496}"/>
          </ac:picMkLst>
        </pc:picChg>
        <pc:picChg chg="mod">
          <ac:chgData name="Phi Huynh Ngoc" userId="e04605cb-0a74-4fb1-9edd-26146165fd02" providerId="ADAL" clId="{BD19F34F-45FB-4981-B1FA-2D2F5194E6F8}" dt="2023-11-23T04:16:19.970" v="226"/>
          <ac:picMkLst>
            <pc:docMk/>
            <pc:sldMk cId="3844577138" sldId="300"/>
            <ac:picMk id="73" creationId="{C2FD096C-BD57-5861-1B35-B2FDFAAA89AB}"/>
          </ac:picMkLst>
        </pc:picChg>
        <pc:picChg chg="mod">
          <ac:chgData name="Phi Huynh Ngoc" userId="e04605cb-0a74-4fb1-9edd-26146165fd02" providerId="ADAL" clId="{BD19F34F-45FB-4981-B1FA-2D2F5194E6F8}" dt="2023-11-23T04:16:19.970" v="226"/>
          <ac:picMkLst>
            <pc:docMk/>
            <pc:sldMk cId="3844577138" sldId="300"/>
            <ac:picMk id="77" creationId="{2194D8DC-E308-3549-43CA-3705CE3142B0}"/>
          </ac:picMkLst>
        </pc:picChg>
        <pc:picChg chg="add mod">
          <ac:chgData name="Phi Huynh Ngoc" userId="e04605cb-0a74-4fb1-9edd-26146165fd02" providerId="ADAL" clId="{BD19F34F-45FB-4981-B1FA-2D2F5194E6F8}" dt="2023-11-23T04:17:18.252" v="234" actId="1076"/>
          <ac:picMkLst>
            <pc:docMk/>
            <pc:sldMk cId="3844577138" sldId="300"/>
            <ac:picMk id="80" creationId="{0B2E1735-6C52-A806-6BB3-BAA9F4FA74A5}"/>
          </ac:picMkLst>
        </pc:picChg>
        <pc:picChg chg="add mod">
          <ac:chgData name="Phi Huynh Ngoc" userId="e04605cb-0a74-4fb1-9edd-26146165fd02" providerId="ADAL" clId="{BD19F34F-45FB-4981-B1FA-2D2F5194E6F8}" dt="2023-11-23T04:17:18.252" v="234" actId="1076"/>
          <ac:picMkLst>
            <pc:docMk/>
            <pc:sldMk cId="3844577138" sldId="300"/>
            <ac:picMk id="84" creationId="{753668A2-5006-5B67-73AB-16E434BDFD97}"/>
          </ac:picMkLst>
        </pc:picChg>
        <pc:picChg chg="add mod">
          <ac:chgData name="Phi Huynh Ngoc" userId="e04605cb-0a74-4fb1-9edd-26146165fd02" providerId="ADAL" clId="{BD19F34F-45FB-4981-B1FA-2D2F5194E6F8}" dt="2023-11-23T04:17:18.252" v="234" actId="1076"/>
          <ac:picMkLst>
            <pc:docMk/>
            <pc:sldMk cId="3844577138" sldId="300"/>
            <ac:picMk id="85" creationId="{9573C63C-F56C-6B8F-6DA8-242490BD32D0}"/>
          </ac:picMkLst>
        </pc:picChg>
        <pc:picChg chg="mod">
          <ac:chgData name="Phi Huynh Ngoc" userId="e04605cb-0a74-4fb1-9edd-26146165fd02" providerId="ADAL" clId="{BD19F34F-45FB-4981-B1FA-2D2F5194E6F8}" dt="2023-11-23T04:16:19.970" v="226"/>
          <ac:picMkLst>
            <pc:docMk/>
            <pc:sldMk cId="3844577138" sldId="300"/>
            <ac:picMk id="94" creationId="{AD76608E-1A1B-79A9-608D-E78885888947}"/>
          </ac:picMkLst>
        </pc:picChg>
        <pc:picChg chg="mod">
          <ac:chgData name="Phi Huynh Ngoc" userId="e04605cb-0a74-4fb1-9edd-26146165fd02" providerId="ADAL" clId="{BD19F34F-45FB-4981-B1FA-2D2F5194E6F8}" dt="2023-11-23T04:16:19.970" v="226"/>
          <ac:picMkLst>
            <pc:docMk/>
            <pc:sldMk cId="3844577138" sldId="300"/>
            <ac:picMk id="97" creationId="{D8A0610F-EA29-3B22-9CA8-5F92FDC49531}"/>
          </ac:picMkLst>
        </pc:picChg>
        <pc:picChg chg="mod">
          <ac:chgData name="Phi Huynh Ngoc" userId="e04605cb-0a74-4fb1-9edd-26146165fd02" providerId="ADAL" clId="{BD19F34F-45FB-4981-B1FA-2D2F5194E6F8}" dt="2023-11-23T04:16:19.970" v="226"/>
          <ac:picMkLst>
            <pc:docMk/>
            <pc:sldMk cId="3844577138" sldId="300"/>
            <ac:picMk id="103" creationId="{7A311998-1C51-BDB9-7DCB-0AFD9982ADED}"/>
          </ac:picMkLst>
        </pc:picChg>
        <pc:picChg chg="add mod">
          <ac:chgData name="Phi Huynh Ngoc" userId="e04605cb-0a74-4fb1-9edd-26146165fd02" providerId="ADAL" clId="{BD19F34F-45FB-4981-B1FA-2D2F5194E6F8}" dt="2023-11-23T04:17:18.252" v="234" actId="1076"/>
          <ac:picMkLst>
            <pc:docMk/>
            <pc:sldMk cId="3844577138" sldId="300"/>
            <ac:picMk id="104" creationId="{B1C79163-6E96-620D-BC03-DC4BA552EF95}"/>
          </ac:picMkLst>
        </pc:picChg>
        <pc:cxnChg chg="add del mod">
          <ac:chgData name="Phi Huynh Ngoc" userId="e04605cb-0a74-4fb1-9edd-26146165fd02" providerId="ADAL" clId="{BD19F34F-45FB-4981-B1FA-2D2F5194E6F8}" dt="2023-11-23T04:16:19.932" v="225"/>
          <ac:cxnSpMkLst>
            <pc:docMk/>
            <pc:sldMk cId="3844577138" sldId="300"/>
            <ac:cxnSpMk id="18" creationId="{DACFACAB-3CB4-0189-EB04-AD177AC0575A}"/>
          </ac:cxnSpMkLst>
        </pc:cxnChg>
        <pc:cxnChg chg="add del mod">
          <ac:chgData name="Phi Huynh Ngoc" userId="e04605cb-0a74-4fb1-9edd-26146165fd02" providerId="ADAL" clId="{BD19F34F-45FB-4981-B1FA-2D2F5194E6F8}" dt="2023-11-23T04:16:19.932" v="225"/>
          <ac:cxnSpMkLst>
            <pc:docMk/>
            <pc:sldMk cId="3844577138" sldId="300"/>
            <ac:cxnSpMk id="43" creationId="{8187835D-114F-8A6D-2538-185CD4443331}"/>
          </ac:cxnSpMkLst>
        </pc:cxnChg>
        <pc:cxnChg chg="add del mod">
          <ac:chgData name="Phi Huynh Ngoc" userId="e04605cb-0a74-4fb1-9edd-26146165fd02" providerId="ADAL" clId="{BD19F34F-45FB-4981-B1FA-2D2F5194E6F8}" dt="2023-11-23T04:16:19.932" v="225"/>
          <ac:cxnSpMkLst>
            <pc:docMk/>
            <pc:sldMk cId="3844577138" sldId="300"/>
            <ac:cxnSpMk id="44" creationId="{E627201B-CFC1-C624-06AA-851DE4FAC2FA}"/>
          </ac:cxnSpMkLst>
        </pc:cxnChg>
        <pc:cxnChg chg="add del mod">
          <ac:chgData name="Phi Huynh Ngoc" userId="e04605cb-0a74-4fb1-9edd-26146165fd02" providerId="ADAL" clId="{BD19F34F-45FB-4981-B1FA-2D2F5194E6F8}" dt="2023-11-23T04:16:19.932" v="225"/>
          <ac:cxnSpMkLst>
            <pc:docMk/>
            <pc:sldMk cId="3844577138" sldId="300"/>
            <ac:cxnSpMk id="45" creationId="{84CD78A6-AC23-FE27-C363-946484FA2F2A}"/>
          </ac:cxnSpMkLst>
        </pc:cxnChg>
        <pc:cxnChg chg="add del mod">
          <ac:chgData name="Phi Huynh Ngoc" userId="e04605cb-0a74-4fb1-9edd-26146165fd02" providerId="ADAL" clId="{BD19F34F-45FB-4981-B1FA-2D2F5194E6F8}" dt="2023-11-23T04:16:19.932" v="225"/>
          <ac:cxnSpMkLst>
            <pc:docMk/>
            <pc:sldMk cId="3844577138" sldId="300"/>
            <ac:cxnSpMk id="60" creationId="{D82E9BD4-6126-9281-CF35-18D785FC569A}"/>
          </ac:cxnSpMkLst>
        </pc:cxnChg>
        <pc:cxnChg chg="add del mod">
          <ac:chgData name="Phi Huynh Ngoc" userId="e04605cb-0a74-4fb1-9edd-26146165fd02" providerId="ADAL" clId="{BD19F34F-45FB-4981-B1FA-2D2F5194E6F8}" dt="2023-11-23T04:16:19.932" v="225"/>
          <ac:cxnSpMkLst>
            <pc:docMk/>
            <pc:sldMk cId="3844577138" sldId="300"/>
            <ac:cxnSpMk id="61" creationId="{8660A02B-3015-599A-2B6D-FA7620BEB798}"/>
          </ac:cxnSpMkLst>
        </pc:cxnChg>
        <pc:cxnChg chg="add del mod">
          <ac:chgData name="Phi Huynh Ngoc" userId="e04605cb-0a74-4fb1-9edd-26146165fd02" providerId="ADAL" clId="{BD19F34F-45FB-4981-B1FA-2D2F5194E6F8}" dt="2023-11-23T04:16:19.932" v="225"/>
          <ac:cxnSpMkLst>
            <pc:docMk/>
            <pc:sldMk cId="3844577138" sldId="300"/>
            <ac:cxnSpMk id="62" creationId="{161AA0D7-3DDD-93F1-FAD4-01668C8D1B49}"/>
          </ac:cxnSpMkLst>
        </pc:cxnChg>
        <pc:cxnChg chg="add del mod">
          <ac:chgData name="Phi Huynh Ngoc" userId="e04605cb-0a74-4fb1-9edd-26146165fd02" providerId="ADAL" clId="{BD19F34F-45FB-4981-B1FA-2D2F5194E6F8}" dt="2023-11-23T04:16:19.932" v="225"/>
          <ac:cxnSpMkLst>
            <pc:docMk/>
            <pc:sldMk cId="3844577138" sldId="300"/>
            <ac:cxnSpMk id="66" creationId="{F2BEA649-CDBC-EF62-59C9-F5BE2A11EF91}"/>
          </ac:cxnSpMkLst>
        </pc:cxnChg>
        <pc:cxnChg chg="add mod">
          <ac:chgData name="Phi Huynh Ngoc" userId="e04605cb-0a74-4fb1-9edd-26146165fd02" providerId="ADAL" clId="{BD19F34F-45FB-4981-B1FA-2D2F5194E6F8}" dt="2023-11-23T04:17:18.252" v="234" actId="1076"/>
          <ac:cxnSpMkLst>
            <pc:docMk/>
            <pc:sldMk cId="3844577138" sldId="300"/>
            <ac:cxnSpMk id="82" creationId="{CEF44E26-DD9B-8CA1-BDE5-FE19511E5DC0}"/>
          </ac:cxnSpMkLst>
        </pc:cxnChg>
        <pc:cxnChg chg="add mod">
          <ac:chgData name="Phi Huynh Ngoc" userId="e04605cb-0a74-4fb1-9edd-26146165fd02" providerId="ADAL" clId="{BD19F34F-45FB-4981-B1FA-2D2F5194E6F8}" dt="2023-11-23T04:17:18.252" v="234" actId="1076"/>
          <ac:cxnSpMkLst>
            <pc:docMk/>
            <pc:sldMk cId="3844577138" sldId="300"/>
            <ac:cxnSpMk id="88" creationId="{E2763C9E-8565-9026-3B89-DDE80772F285}"/>
          </ac:cxnSpMkLst>
        </pc:cxnChg>
        <pc:cxnChg chg="add mod">
          <ac:chgData name="Phi Huynh Ngoc" userId="e04605cb-0a74-4fb1-9edd-26146165fd02" providerId="ADAL" clId="{BD19F34F-45FB-4981-B1FA-2D2F5194E6F8}" dt="2023-11-23T04:17:18.252" v="234" actId="1076"/>
          <ac:cxnSpMkLst>
            <pc:docMk/>
            <pc:sldMk cId="3844577138" sldId="300"/>
            <ac:cxnSpMk id="89" creationId="{40FACB04-1E40-DD77-5B7C-0480EFBA36B0}"/>
          </ac:cxnSpMkLst>
        </pc:cxnChg>
        <pc:cxnChg chg="add mod">
          <ac:chgData name="Phi Huynh Ngoc" userId="e04605cb-0a74-4fb1-9edd-26146165fd02" providerId="ADAL" clId="{BD19F34F-45FB-4981-B1FA-2D2F5194E6F8}" dt="2023-11-23T04:17:18.252" v="234" actId="1076"/>
          <ac:cxnSpMkLst>
            <pc:docMk/>
            <pc:sldMk cId="3844577138" sldId="300"/>
            <ac:cxnSpMk id="90" creationId="{93A27B40-16A6-5A27-E8C1-55568C2F7328}"/>
          </ac:cxnSpMkLst>
        </pc:cxnChg>
        <pc:cxnChg chg="add mod">
          <ac:chgData name="Phi Huynh Ngoc" userId="e04605cb-0a74-4fb1-9edd-26146165fd02" providerId="ADAL" clId="{BD19F34F-45FB-4981-B1FA-2D2F5194E6F8}" dt="2023-11-23T04:17:18.252" v="234" actId="1076"/>
          <ac:cxnSpMkLst>
            <pc:docMk/>
            <pc:sldMk cId="3844577138" sldId="300"/>
            <ac:cxnSpMk id="105" creationId="{C63691BF-6EE8-1F94-42BB-34DE0EE89A82}"/>
          </ac:cxnSpMkLst>
        </pc:cxnChg>
        <pc:cxnChg chg="add mod">
          <ac:chgData name="Phi Huynh Ngoc" userId="e04605cb-0a74-4fb1-9edd-26146165fd02" providerId="ADAL" clId="{BD19F34F-45FB-4981-B1FA-2D2F5194E6F8}" dt="2023-11-23T04:17:18.252" v="234" actId="1076"/>
          <ac:cxnSpMkLst>
            <pc:docMk/>
            <pc:sldMk cId="3844577138" sldId="300"/>
            <ac:cxnSpMk id="106" creationId="{98F1C35C-2778-377B-DBD9-4805971878FF}"/>
          </ac:cxnSpMkLst>
        </pc:cxnChg>
        <pc:cxnChg chg="add mod">
          <ac:chgData name="Phi Huynh Ngoc" userId="e04605cb-0a74-4fb1-9edd-26146165fd02" providerId="ADAL" clId="{BD19F34F-45FB-4981-B1FA-2D2F5194E6F8}" dt="2023-11-23T04:17:18.252" v="234" actId="1076"/>
          <ac:cxnSpMkLst>
            <pc:docMk/>
            <pc:sldMk cId="3844577138" sldId="300"/>
            <ac:cxnSpMk id="107" creationId="{E5515C47-FDCE-7423-B721-33A5BDF545D0}"/>
          </ac:cxnSpMkLst>
        </pc:cxnChg>
        <pc:cxnChg chg="add mod">
          <ac:chgData name="Phi Huynh Ngoc" userId="e04605cb-0a74-4fb1-9edd-26146165fd02" providerId="ADAL" clId="{BD19F34F-45FB-4981-B1FA-2D2F5194E6F8}" dt="2023-11-23T04:17:18.252" v="234" actId="1076"/>
          <ac:cxnSpMkLst>
            <pc:docMk/>
            <pc:sldMk cId="3844577138" sldId="300"/>
            <ac:cxnSpMk id="111" creationId="{9CAD2277-2AD1-04FD-FC76-D835D2F7B7EB}"/>
          </ac:cxnSpMkLst>
        </pc:cxnChg>
        <pc:cxnChg chg="add mod">
          <ac:chgData name="Phi Huynh Ngoc" userId="e04605cb-0a74-4fb1-9edd-26146165fd02" providerId="ADAL" clId="{BD19F34F-45FB-4981-B1FA-2D2F5194E6F8}" dt="2023-11-23T04:18:15.308" v="244" actId="1076"/>
          <ac:cxnSpMkLst>
            <pc:docMk/>
            <pc:sldMk cId="3844577138" sldId="300"/>
            <ac:cxnSpMk id="114" creationId="{6C1E31EF-8E93-E9A2-86D0-07CADEDBBF35}"/>
          </ac:cxnSpMkLst>
        </pc:cxnChg>
      </pc:sldChg>
      <pc:sldChg chg="addSp delSp modSp add mod ord">
        <pc:chgData name="Phi Huynh Ngoc" userId="e04605cb-0a74-4fb1-9edd-26146165fd02" providerId="ADAL" clId="{BD19F34F-45FB-4981-B1FA-2D2F5194E6F8}" dt="2023-11-24T09:29:36.152" v="3562"/>
        <pc:sldMkLst>
          <pc:docMk/>
          <pc:sldMk cId="1156916108" sldId="301"/>
        </pc:sldMkLst>
        <pc:spChg chg="mod">
          <ac:chgData name="Phi Huynh Ngoc" userId="e04605cb-0a74-4fb1-9edd-26146165fd02" providerId="ADAL" clId="{BD19F34F-45FB-4981-B1FA-2D2F5194E6F8}" dt="2023-11-23T04:19:04.094" v="270" actId="20577"/>
          <ac:spMkLst>
            <pc:docMk/>
            <pc:sldMk cId="1156916108" sldId="301"/>
            <ac:spMk id="2" creationId="{5B5BBB90-B9FF-ED4A-9587-76C518C2BC9E}"/>
          </ac:spMkLst>
        </pc:spChg>
        <pc:spChg chg="add del mod">
          <ac:chgData name="Phi Huynh Ngoc" userId="e04605cb-0a74-4fb1-9edd-26146165fd02" providerId="ADAL" clId="{BD19F34F-45FB-4981-B1FA-2D2F5194E6F8}" dt="2023-11-23T04:19:20.265" v="275"/>
          <ac:spMkLst>
            <pc:docMk/>
            <pc:sldMk cId="1156916108" sldId="301"/>
            <ac:spMk id="3" creationId="{92E43C97-DDA0-0A18-160C-843F5993988D}"/>
          </ac:spMkLst>
        </pc:spChg>
        <pc:spChg chg="mod">
          <ac:chgData name="Phi Huynh Ngoc" userId="e04605cb-0a74-4fb1-9edd-26146165fd02" providerId="ADAL" clId="{BD19F34F-45FB-4981-B1FA-2D2F5194E6F8}" dt="2023-11-23T04:19:16.376" v="272"/>
          <ac:spMkLst>
            <pc:docMk/>
            <pc:sldMk cId="1156916108" sldId="301"/>
            <ac:spMk id="5" creationId="{259DA150-10DD-B855-6F4E-F892CCC1156E}"/>
          </ac:spMkLst>
        </pc:spChg>
        <pc:spChg chg="mod">
          <ac:chgData name="Phi Huynh Ngoc" userId="e04605cb-0a74-4fb1-9edd-26146165fd02" providerId="ADAL" clId="{BD19F34F-45FB-4981-B1FA-2D2F5194E6F8}" dt="2023-11-23T04:19:16.376" v="272"/>
          <ac:spMkLst>
            <pc:docMk/>
            <pc:sldMk cId="1156916108" sldId="301"/>
            <ac:spMk id="6" creationId="{F580F766-CAC0-B407-C47F-D792EF108A59}"/>
          </ac:spMkLst>
        </pc:spChg>
        <pc:spChg chg="add del mod">
          <ac:chgData name="Phi Huynh Ngoc" userId="e04605cb-0a74-4fb1-9edd-26146165fd02" providerId="ADAL" clId="{BD19F34F-45FB-4981-B1FA-2D2F5194E6F8}" dt="2023-11-23T04:19:20.265" v="275"/>
          <ac:spMkLst>
            <pc:docMk/>
            <pc:sldMk cId="1156916108" sldId="301"/>
            <ac:spMk id="7" creationId="{B3517577-00F0-A72E-9113-32D57F8190A5}"/>
          </ac:spMkLst>
        </pc:spChg>
        <pc:spChg chg="add del mod">
          <ac:chgData name="Phi Huynh Ngoc" userId="e04605cb-0a74-4fb1-9edd-26146165fd02" providerId="ADAL" clId="{BD19F34F-45FB-4981-B1FA-2D2F5194E6F8}" dt="2023-11-23T04:19:20.265" v="275"/>
          <ac:spMkLst>
            <pc:docMk/>
            <pc:sldMk cId="1156916108" sldId="301"/>
            <ac:spMk id="8" creationId="{84581BA3-6172-AFFC-85F8-9128666BD25F}"/>
          </ac:spMkLst>
        </pc:spChg>
        <pc:spChg chg="mod">
          <ac:chgData name="Phi Huynh Ngoc" userId="e04605cb-0a74-4fb1-9edd-26146165fd02" providerId="ADAL" clId="{BD19F34F-45FB-4981-B1FA-2D2F5194E6F8}" dt="2023-11-23T04:19:16.376" v="272"/>
          <ac:spMkLst>
            <pc:docMk/>
            <pc:sldMk cId="1156916108" sldId="301"/>
            <ac:spMk id="10" creationId="{90EE83A0-280F-4F1C-FD7E-5AF188D5554C}"/>
          </ac:spMkLst>
        </pc:spChg>
        <pc:spChg chg="mod">
          <ac:chgData name="Phi Huynh Ngoc" userId="e04605cb-0a74-4fb1-9edd-26146165fd02" providerId="ADAL" clId="{BD19F34F-45FB-4981-B1FA-2D2F5194E6F8}" dt="2023-11-23T04:19:16.376" v="272"/>
          <ac:spMkLst>
            <pc:docMk/>
            <pc:sldMk cId="1156916108" sldId="301"/>
            <ac:spMk id="11" creationId="{B9C0B04F-A931-A0FE-C2D7-5B1E4B1E9E66}"/>
          </ac:spMkLst>
        </pc:spChg>
        <pc:spChg chg="add del mod">
          <ac:chgData name="Phi Huynh Ngoc" userId="e04605cb-0a74-4fb1-9edd-26146165fd02" providerId="ADAL" clId="{BD19F34F-45FB-4981-B1FA-2D2F5194E6F8}" dt="2023-11-23T04:19:20.265" v="275"/>
          <ac:spMkLst>
            <pc:docMk/>
            <pc:sldMk cId="1156916108" sldId="301"/>
            <ac:spMk id="12" creationId="{BF954372-8A05-4FBC-F0FE-81A6F3C71BBB}"/>
          </ac:spMkLst>
        </pc:spChg>
        <pc:spChg chg="add del mod">
          <ac:chgData name="Phi Huynh Ngoc" userId="e04605cb-0a74-4fb1-9edd-26146165fd02" providerId="ADAL" clId="{BD19F34F-45FB-4981-B1FA-2D2F5194E6F8}" dt="2023-11-23T04:19:20.265" v="275"/>
          <ac:spMkLst>
            <pc:docMk/>
            <pc:sldMk cId="1156916108" sldId="301"/>
            <ac:spMk id="13" creationId="{D00F797A-64EC-9251-97B3-004D155C219C}"/>
          </ac:spMkLst>
        </pc:spChg>
        <pc:spChg chg="mod">
          <ac:chgData name="Phi Huynh Ngoc" userId="e04605cb-0a74-4fb1-9edd-26146165fd02" providerId="ADAL" clId="{BD19F34F-45FB-4981-B1FA-2D2F5194E6F8}" dt="2023-11-23T04:19:16.376" v="272"/>
          <ac:spMkLst>
            <pc:docMk/>
            <pc:sldMk cId="1156916108" sldId="301"/>
            <ac:spMk id="15" creationId="{BEDA2BA5-7D20-7A17-B5E3-BA5FD3004FFC}"/>
          </ac:spMkLst>
        </pc:spChg>
        <pc:spChg chg="mod">
          <ac:chgData name="Phi Huynh Ngoc" userId="e04605cb-0a74-4fb1-9edd-26146165fd02" providerId="ADAL" clId="{BD19F34F-45FB-4981-B1FA-2D2F5194E6F8}" dt="2023-11-23T04:19:16.376" v="272"/>
          <ac:spMkLst>
            <pc:docMk/>
            <pc:sldMk cId="1156916108" sldId="301"/>
            <ac:spMk id="16" creationId="{A168CE67-1C8D-9F6A-E5CE-61E943359D79}"/>
          </ac:spMkLst>
        </pc:spChg>
        <pc:spChg chg="add del mod">
          <ac:chgData name="Phi Huynh Ngoc" userId="e04605cb-0a74-4fb1-9edd-26146165fd02" providerId="ADAL" clId="{BD19F34F-45FB-4981-B1FA-2D2F5194E6F8}" dt="2023-11-23T04:19:20.265" v="275"/>
          <ac:spMkLst>
            <pc:docMk/>
            <pc:sldMk cId="1156916108" sldId="301"/>
            <ac:spMk id="17" creationId="{A2AF63F1-A0FE-150F-0AE6-CDCB35992654}"/>
          </ac:spMkLst>
        </pc:spChg>
        <pc:spChg chg="add mod">
          <ac:chgData name="Phi Huynh Ngoc" userId="e04605cb-0a74-4fb1-9edd-26146165fd02" providerId="ADAL" clId="{BD19F34F-45FB-4981-B1FA-2D2F5194E6F8}" dt="2023-11-23T04:19:23.995" v="277" actId="1076"/>
          <ac:spMkLst>
            <pc:docMk/>
            <pc:sldMk cId="1156916108" sldId="301"/>
            <ac:spMk id="21" creationId="{D992374A-33B9-EABE-355D-B0694B55A95D}"/>
          </ac:spMkLst>
        </pc:spChg>
        <pc:spChg chg="mod">
          <ac:chgData name="Phi Huynh Ngoc" userId="e04605cb-0a74-4fb1-9edd-26146165fd02" providerId="ADAL" clId="{BD19F34F-45FB-4981-B1FA-2D2F5194E6F8}" dt="2023-11-23T04:19:20.288" v="276"/>
          <ac:spMkLst>
            <pc:docMk/>
            <pc:sldMk cId="1156916108" sldId="301"/>
            <ac:spMk id="23" creationId="{98F8F316-1E6D-87DA-881B-B8209314906B}"/>
          </ac:spMkLst>
        </pc:spChg>
        <pc:spChg chg="mod">
          <ac:chgData name="Phi Huynh Ngoc" userId="e04605cb-0a74-4fb1-9edd-26146165fd02" providerId="ADAL" clId="{BD19F34F-45FB-4981-B1FA-2D2F5194E6F8}" dt="2023-11-23T04:19:20.288" v="276"/>
          <ac:spMkLst>
            <pc:docMk/>
            <pc:sldMk cId="1156916108" sldId="301"/>
            <ac:spMk id="24" creationId="{9911D364-1228-227B-E2DD-6ACAFA0809F2}"/>
          </ac:spMkLst>
        </pc:spChg>
        <pc:spChg chg="add mod">
          <ac:chgData name="Phi Huynh Ngoc" userId="e04605cb-0a74-4fb1-9edd-26146165fd02" providerId="ADAL" clId="{BD19F34F-45FB-4981-B1FA-2D2F5194E6F8}" dt="2023-11-23T04:19:23.995" v="277" actId="1076"/>
          <ac:spMkLst>
            <pc:docMk/>
            <pc:sldMk cId="1156916108" sldId="301"/>
            <ac:spMk id="25" creationId="{7C3E2E96-54CF-F0EA-3D1C-B2260AEDF3BB}"/>
          </ac:spMkLst>
        </pc:spChg>
        <pc:spChg chg="add mod">
          <ac:chgData name="Phi Huynh Ngoc" userId="e04605cb-0a74-4fb1-9edd-26146165fd02" providerId="ADAL" clId="{BD19F34F-45FB-4981-B1FA-2D2F5194E6F8}" dt="2023-11-23T04:19:23.995" v="277" actId="1076"/>
          <ac:spMkLst>
            <pc:docMk/>
            <pc:sldMk cId="1156916108" sldId="301"/>
            <ac:spMk id="26" creationId="{3EF21444-5FD7-9A4D-9026-37E4E9075EA4}"/>
          </ac:spMkLst>
        </pc:spChg>
        <pc:spChg chg="mod">
          <ac:chgData name="Phi Huynh Ngoc" userId="e04605cb-0a74-4fb1-9edd-26146165fd02" providerId="ADAL" clId="{BD19F34F-45FB-4981-B1FA-2D2F5194E6F8}" dt="2023-11-23T04:19:20.288" v="276"/>
          <ac:spMkLst>
            <pc:docMk/>
            <pc:sldMk cId="1156916108" sldId="301"/>
            <ac:spMk id="28" creationId="{29200885-C87C-C0E8-165C-AA5FE1489F1F}"/>
          </ac:spMkLst>
        </pc:spChg>
        <pc:spChg chg="mod">
          <ac:chgData name="Phi Huynh Ngoc" userId="e04605cb-0a74-4fb1-9edd-26146165fd02" providerId="ADAL" clId="{BD19F34F-45FB-4981-B1FA-2D2F5194E6F8}" dt="2023-11-23T04:19:20.288" v="276"/>
          <ac:spMkLst>
            <pc:docMk/>
            <pc:sldMk cId="1156916108" sldId="301"/>
            <ac:spMk id="29" creationId="{0B19E32D-5B72-A75C-43F8-8A739DCA003E}"/>
          </ac:spMkLst>
        </pc:spChg>
        <pc:spChg chg="add mod">
          <ac:chgData name="Phi Huynh Ngoc" userId="e04605cb-0a74-4fb1-9edd-26146165fd02" providerId="ADAL" clId="{BD19F34F-45FB-4981-B1FA-2D2F5194E6F8}" dt="2023-11-23T04:19:23.995" v="277" actId="1076"/>
          <ac:spMkLst>
            <pc:docMk/>
            <pc:sldMk cId="1156916108" sldId="301"/>
            <ac:spMk id="30" creationId="{FB7A15B6-F1FE-5742-49AB-5A8869B101BA}"/>
          </ac:spMkLst>
        </pc:spChg>
        <pc:spChg chg="add mod">
          <ac:chgData name="Phi Huynh Ngoc" userId="e04605cb-0a74-4fb1-9edd-26146165fd02" providerId="ADAL" clId="{BD19F34F-45FB-4981-B1FA-2D2F5194E6F8}" dt="2023-11-23T04:19:23.995" v="277" actId="1076"/>
          <ac:spMkLst>
            <pc:docMk/>
            <pc:sldMk cId="1156916108" sldId="301"/>
            <ac:spMk id="31" creationId="{2342BFDC-6688-2F14-B6BA-76122B4A4993}"/>
          </ac:spMkLst>
        </pc:spChg>
        <pc:spChg chg="mod">
          <ac:chgData name="Phi Huynh Ngoc" userId="e04605cb-0a74-4fb1-9edd-26146165fd02" providerId="ADAL" clId="{BD19F34F-45FB-4981-B1FA-2D2F5194E6F8}" dt="2023-11-23T04:19:20.288" v="276"/>
          <ac:spMkLst>
            <pc:docMk/>
            <pc:sldMk cId="1156916108" sldId="301"/>
            <ac:spMk id="33" creationId="{682FAD7B-2D77-0B8E-9298-6E16DDE26668}"/>
          </ac:spMkLst>
        </pc:spChg>
        <pc:spChg chg="mod">
          <ac:chgData name="Phi Huynh Ngoc" userId="e04605cb-0a74-4fb1-9edd-26146165fd02" providerId="ADAL" clId="{BD19F34F-45FB-4981-B1FA-2D2F5194E6F8}" dt="2023-11-23T04:19:20.288" v="276"/>
          <ac:spMkLst>
            <pc:docMk/>
            <pc:sldMk cId="1156916108" sldId="301"/>
            <ac:spMk id="34" creationId="{ADB7532F-2096-6AA1-2EEE-9599C591684C}"/>
          </ac:spMkLst>
        </pc:spChg>
        <pc:spChg chg="add mod">
          <ac:chgData name="Phi Huynh Ngoc" userId="e04605cb-0a74-4fb1-9edd-26146165fd02" providerId="ADAL" clId="{BD19F34F-45FB-4981-B1FA-2D2F5194E6F8}" dt="2023-11-23T04:19:23.995" v="277" actId="1076"/>
          <ac:spMkLst>
            <pc:docMk/>
            <pc:sldMk cId="1156916108" sldId="301"/>
            <ac:spMk id="35" creationId="{AF8C4559-B249-1F89-FE90-0091CDDBAB07}"/>
          </ac:spMkLst>
        </pc:spChg>
        <pc:spChg chg="del">
          <ac:chgData name="Phi Huynh Ngoc" userId="e04605cb-0a74-4fb1-9edd-26146165fd02" providerId="ADAL" clId="{BD19F34F-45FB-4981-B1FA-2D2F5194E6F8}" dt="2023-11-23T04:19:07.790" v="271" actId="478"/>
          <ac:spMkLst>
            <pc:docMk/>
            <pc:sldMk cId="1156916108" sldId="301"/>
            <ac:spMk id="67" creationId="{24D13A32-5BBD-629F-CE41-2FB6B5124F9A}"/>
          </ac:spMkLst>
        </pc:spChg>
        <pc:spChg chg="del">
          <ac:chgData name="Phi Huynh Ngoc" userId="e04605cb-0a74-4fb1-9edd-26146165fd02" providerId="ADAL" clId="{BD19F34F-45FB-4981-B1FA-2D2F5194E6F8}" dt="2023-11-23T04:19:07.790" v="271" actId="478"/>
          <ac:spMkLst>
            <pc:docMk/>
            <pc:sldMk cId="1156916108" sldId="301"/>
            <ac:spMk id="68" creationId="{C1C94B71-4587-5BFD-E442-6C8FA5380024}"/>
          </ac:spMkLst>
        </pc:spChg>
        <pc:spChg chg="del">
          <ac:chgData name="Phi Huynh Ngoc" userId="e04605cb-0a74-4fb1-9edd-26146165fd02" providerId="ADAL" clId="{BD19F34F-45FB-4981-B1FA-2D2F5194E6F8}" dt="2023-11-23T04:19:07.790" v="271" actId="478"/>
          <ac:spMkLst>
            <pc:docMk/>
            <pc:sldMk cId="1156916108" sldId="301"/>
            <ac:spMk id="69" creationId="{CDDFD487-3AB5-3BA3-A5D9-7DF4452089E7}"/>
          </ac:spMkLst>
        </pc:spChg>
        <pc:spChg chg="del">
          <ac:chgData name="Phi Huynh Ngoc" userId="e04605cb-0a74-4fb1-9edd-26146165fd02" providerId="ADAL" clId="{BD19F34F-45FB-4981-B1FA-2D2F5194E6F8}" dt="2023-11-23T04:19:07.790" v="271" actId="478"/>
          <ac:spMkLst>
            <pc:docMk/>
            <pc:sldMk cId="1156916108" sldId="301"/>
            <ac:spMk id="70" creationId="{4F7D698C-FD50-BFDB-74AB-9CD426E7AB02}"/>
          </ac:spMkLst>
        </pc:spChg>
        <pc:spChg chg="del">
          <ac:chgData name="Phi Huynh Ngoc" userId="e04605cb-0a74-4fb1-9edd-26146165fd02" providerId="ADAL" clId="{BD19F34F-45FB-4981-B1FA-2D2F5194E6F8}" dt="2023-11-23T04:19:07.790" v="271" actId="478"/>
          <ac:spMkLst>
            <pc:docMk/>
            <pc:sldMk cId="1156916108" sldId="301"/>
            <ac:spMk id="81" creationId="{FE55C793-5761-CF6F-5D27-BB464C6DD9EC}"/>
          </ac:spMkLst>
        </pc:spChg>
        <pc:spChg chg="del">
          <ac:chgData name="Phi Huynh Ngoc" userId="e04605cb-0a74-4fb1-9edd-26146165fd02" providerId="ADAL" clId="{BD19F34F-45FB-4981-B1FA-2D2F5194E6F8}" dt="2023-11-23T04:19:07.790" v="271" actId="478"/>
          <ac:spMkLst>
            <pc:docMk/>
            <pc:sldMk cId="1156916108" sldId="301"/>
            <ac:spMk id="83" creationId="{17EE9390-C22A-05D6-2754-6EB471A97CAA}"/>
          </ac:spMkLst>
        </pc:spChg>
        <pc:spChg chg="del">
          <ac:chgData name="Phi Huynh Ngoc" userId="e04605cb-0a74-4fb1-9edd-26146165fd02" providerId="ADAL" clId="{BD19F34F-45FB-4981-B1FA-2D2F5194E6F8}" dt="2023-11-23T04:19:07.790" v="271" actId="478"/>
          <ac:spMkLst>
            <pc:docMk/>
            <pc:sldMk cId="1156916108" sldId="301"/>
            <ac:spMk id="86" creationId="{210DB277-1F04-7F90-5392-3A535176D565}"/>
          </ac:spMkLst>
        </pc:spChg>
        <pc:spChg chg="del">
          <ac:chgData name="Phi Huynh Ngoc" userId="e04605cb-0a74-4fb1-9edd-26146165fd02" providerId="ADAL" clId="{BD19F34F-45FB-4981-B1FA-2D2F5194E6F8}" dt="2023-11-23T04:19:07.790" v="271" actId="478"/>
          <ac:spMkLst>
            <pc:docMk/>
            <pc:sldMk cId="1156916108" sldId="301"/>
            <ac:spMk id="87" creationId="{ED0ACE0E-7931-F91C-F774-3FD147E3C0C1}"/>
          </ac:spMkLst>
        </pc:spChg>
        <pc:spChg chg="del">
          <ac:chgData name="Phi Huynh Ngoc" userId="e04605cb-0a74-4fb1-9edd-26146165fd02" providerId="ADAL" clId="{BD19F34F-45FB-4981-B1FA-2D2F5194E6F8}" dt="2023-11-23T04:19:07.790" v="271" actId="478"/>
          <ac:spMkLst>
            <pc:docMk/>
            <pc:sldMk cId="1156916108" sldId="301"/>
            <ac:spMk id="108" creationId="{B6527F26-0261-D82C-4E3C-EA76A21BAA69}"/>
          </ac:spMkLst>
        </pc:spChg>
        <pc:spChg chg="del">
          <ac:chgData name="Phi Huynh Ngoc" userId="e04605cb-0a74-4fb1-9edd-26146165fd02" providerId="ADAL" clId="{BD19F34F-45FB-4981-B1FA-2D2F5194E6F8}" dt="2023-11-23T04:19:07.790" v="271" actId="478"/>
          <ac:spMkLst>
            <pc:docMk/>
            <pc:sldMk cId="1156916108" sldId="301"/>
            <ac:spMk id="109" creationId="{F953F6A8-649A-269F-0A0D-321552C9AEFD}"/>
          </ac:spMkLst>
        </pc:spChg>
        <pc:spChg chg="del">
          <ac:chgData name="Phi Huynh Ngoc" userId="e04605cb-0a74-4fb1-9edd-26146165fd02" providerId="ADAL" clId="{BD19F34F-45FB-4981-B1FA-2D2F5194E6F8}" dt="2023-11-23T04:19:07.790" v="271" actId="478"/>
          <ac:spMkLst>
            <pc:docMk/>
            <pc:sldMk cId="1156916108" sldId="301"/>
            <ac:spMk id="110" creationId="{FA4FD8EE-ECF2-034D-24C7-F39D67BDD754}"/>
          </ac:spMkLst>
        </pc:spChg>
        <pc:spChg chg="del">
          <ac:chgData name="Phi Huynh Ngoc" userId="e04605cb-0a74-4fb1-9edd-26146165fd02" providerId="ADAL" clId="{BD19F34F-45FB-4981-B1FA-2D2F5194E6F8}" dt="2023-11-23T04:19:07.790" v="271" actId="478"/>
          <ac:spMkLst>
            <pc:docMk/>
            <pc:sldMk cId="1156916108" sldId="301"/>
            <ac:spMk id="112" creationId="{3B4DF2DF-51F1-4919-4515-BB00BD2AC3CC}"/>
          </ac:spMkLst>
        </pc:spChg>
        <pc:grpChg chg="add del mod">
          <ac:chgData name="Phi Huynh Ngoc" userId="e04605cb-0a74-4fb1-9edd-26146165fd02" providerId="ADAL" clId="{BD19F34F-45FB-4981-B1FA-2D2F5194E6F8}" dt="2023-11-23T04:19:20.265" v="275"/>
          <ac:grpSpMkLst>
            <pc:docMk/>
            <pc:sldMk cId="1156916108" sldId="301"/>
            <ac:grpSpMk id="4" creationId="{2280E56A-7808-AC1A-224B-316EDE91C637}"/>
          </ac:grpSpMkLst>
        </pc:grpChg>
        <pc:grpChg chg="add del mod">
          <ac:chgData name="Phi Huynh Ngoc" userId="e04605cb-0a74-4fb1-9edd-26146165fd02" providerId="ADAL" clId="{BD19F34F-45FB-4981-B1FA-2D2F5194E6F8}" dt="2023-11-23T04:19:20.265" v="275"/>
          <ac:grpSpMkLst>
            <pc:docMk/>
            <pc:sldMk cId="1156916108" sldId="301"/>
            <ac:grpSpMk id="9" creationId="{1F12C2E5-CAFF-3272-E568-4BB26F33FB0C}"/>
          </ac:grpSpMkLst>
        </pc:grpChg>
        <pc:grpChg chg="add del mod">
          <ac:chgData name="Phi Huynh Ngoc" userId="e04605cb-0a74-4fb1-9edd-26146165fd02" providerId="ADAL" clId="{BD19F34F-45FB-4981-B1FA-2D2F5194E6F8}" dt="2023-11-23T04:19:20.265" v="275"/>
          <ac:grpSpMkLst>
            <pc:docMk/>
            <pc:sldMk cId="1156916108" sldId="301"/>
            <ac:grpSpMk id="14" creationId="{4CC19480-508A-0E06-B8C1-F866A86F4964}"/>
          </ac:grpSpMkLst>
        </pc:grpChg>
        <pc:grpChg chg="add mod">
          <ac:chgData name="Phi Huynh Ngoc" userId="e04605cb-0a74-4fb1-9edd-26146165fd02" providerId="ADAL" clId="{BD19F34F-45FB-4981-B1FA-2D2F5194E6F8}" dt="2023-11-23T04:19:23.995" v="277" actId="1076"/>
          <ac:grpSpMkLst>
            <pc:docMk/>
            <pc:sldMk cId="1156916108" sldId="301"/>
            <ac:grpSpMk id="22" creationId="{78D318DB-03C7-FBFE-F11F-53FCA7695062}"/>
          </ac:grpSpMkLst>
        </pc:grpChg>
        <pc:grpChg chg="add mod">
          <ac:chgData name="Phi Huynh Ngoc" userId="e04605cb-0a74-4fb1-9edd-26146165fd02" providerId="ADAL" clId="{BD19F34F-45FB-4981-B1FA-2D2F5194E6F8}" dt="2023-11-23T04:19:23.995" v="277" actId="1076"/>
          <ac:grpSpMkLst>
            <pc:docMk/>
            <pc:sldMk cId="1156916108" sldId="301"/>
            <ac:grpSpMk id="27" creationId="{D7E4E034-62DF-A41A-8455-0438941535E1}"/>
          </ac:grpSpMkLst>
        </pc:grpChg>
        <pc:grpChg chg="add mod">
          <ac:chgData name="Phi Huynh Ngoc" userId="e04605cb-0a74-4fb1-9edd-26146165fd02" providerId="ADAL" clId="{BD19F34F-45FB-4981-B1FA-2D2F5194E6F8}" dt="2023-11-23T04:19:23.995" v="277" actId="1076"/>
          <ac:grpSpMkLst>
            <pc:docMk/>
            <pc:sldMk cId="1156916108" sldId="301"/>
            <ac:grpSpMk id="32" creationId="{46AA1281-27B9-4E07-C466-0CE868F7DB3A}"/>
          </ac:grpSpMkLst>
        </pc:grpChg>
        <pc:grpChg chg="del">
          <ac:chgData name="Phi Huynh Ngoc" userId="e04605cb-0a74-4fb1-9edd-26146165fd02" providerId="ADAL" clId="{BD19F34F-45FB-4981-B1FA-2D2F5194E6F8}" dt="2023-11-23T04:19:07.790" v="271" actId="478"/>
          <ac:grpSpMkLst>
            <pc:docMk/>
            <pc:sldMk cId="1156916108" sldId="301"/>
            <ac:grpSpMk id="71" creationId="{3A0F5308-5E28-B34D-D95B-1E9A42530194}"/>
          </ac:grpSpMkLst>
        </pc:grpChg>
        <pc:grpChg chg="del">
          <ac:chgData name="Phi Huynh Ngoc" userId="e04605cb-0a74-4fb1-9edd-26146165fd02" providerId="ADAL" clId="{BD19F34F-45FB-4981-B1FA-2D2F5194E6F8}" dt="2023-11-23T04:19:07.790" v="271" actId="478"/>
          <ac:grpSpMkLst>
            <pc:docMk/>
            <pc:sldMk cId="1156916108" sldId="301"/>
            <ac:grpSpMk id="75" creationId="{80595045-D1CB-681B-C5BA-993D01D2F62F}"/>
          </ac:grpSpMkLst>
        </pc:grpChg>
        <pc:grpChg chg="del">
          <ac:chgData name="Phi Huynh Ngoc" userId="e04605cb-0a74-4fb1-9edd-26146165fd02" providerId="ADAL" clId="{BD19F34F-45FB-4981-B1FA-2D2F5194E6F8}" dt="2023-11-23T04:19:07.790" v="271" actId="478"/>
          <ac:grpSpMkLst>
            <pc:docMk/>
            <pc:sldMk cId="1156916108" sldId="301"/>
            <ac:grpSpMk id="91" creationId="{9CEDB083-1F32-CD26-7419-A78CBCDA46BD}"/>
          </ac:grpSpMkLst>
        </pc:grpChg>
        <pc:grpChg chg="del">
          <ac:chgData name="Phi Huynh Ngoc" userId="e04605cb-0a74-4fb1-9edd-26146165fd02" providerId="ADAL" clId="{BD19F34F-45FB-4981-B1FA-2D2F5194E6F8}" dt="2023-11-23T04:19:07.790" v="271" actId="478"/>
          <ac:grpSpMkLst>
            <pc:docMk/>
            <pc:sldMk cId="1156916108" sldId="301"/>
            <ac:grpSpMk id="95" creationId="{A4D77258-7402-FA37-8CA2-52F53238F5C7}"/>
          </ac:grpSpMkLst>
        </pc:grpChg>
        <pc:grpChg chg="del">
          <ac:chgData name="Phi Huynh Ngoc" userId="e04605cb-0a74-4fb1-9edd-26146165fd02" providerId="ADAL" clId="{BD19F34F-45FB-4981-B1FA-2D2F5194E6F8}" dt="2023-11-23T04:19:07.790" v="271" actId="478"/>
          <ac:grpSpMkLst>
            <pc:docMk/>
            <pc:sldMk cId="1156916108" sldId="301"/>
            <ac:grpSpMk id="100" creationId="{A3077885-253F-7485-EFC8-F99E79D10A3D}"/>
          </ac:grpSpMkLst>
        </pc:grpChg>
        <pc:picChg chg="add del mod">
          <ac:chgData name="Phi Huynh Ngoc" userId="e04605cb-0a74-4fb1-9edd-26146165fd02" providerId="ADAL" clId="{BD19F34F-45FB-4981-B1FA-2D2F5194E6F8}" dt="2023-11-23T04:19:20.265" v="275"/>
          <ac:picMkLst>
            <pc:docMk/>
            <pc:sldMk cId="1156916108" sldId="301"/>
            <ac:picMk id="18" creationId="{ADC75862-F02D-D84B-63C9-CABEAA35061F}"/>
          </ac:picMkLst>
        </pc:picChg>
        <pc:picChg chg="add del mod">
          <ac:chgData name="Phi Huynh Ngoc" userId="e04605cb-0a74-4fb1-9edd-26146165fd02" providerId="ADAL" clId="{BD19F34F-45FB-4981-B1FA-2D2F5194E6F8}" dt="2023-11-23T04:19:20.265" v="275"/>
          <ac:picMkLst>
            <pc:docMk/>
            <pc:sldMk cId="1156916108" sldId="301"/>
            <ac:picMk id="19" creationId="{ABBE4CDC-1D34-39CF-AC45-E331AA7C2A27}"/>
          </ac:picMkLst>
        </pc:picChg>
        <pc:picChg chg="add del mod">
          <ac:chgData name="Phi Huynh Ngoc" userId="e04605cb-0a74-4fb1-9edd-26146165fd02" providerId="ADAL" clId="{BD19F34F-45FB-4981-B1FA-2D2F5194E6F8}" dt="2023-11-23T04:19:20.265" v="275"/>
          <ac:picMkLst>
            <pc:docMk/>
            <pc:sldMk cId="1156916108" sldId="301"/>
            <ac:picMk id="20" creationId="{10B384BB-98E0-1D2F-62BA-B6A173C459AC}"/>
          </ac:picMkLst>
        </pc:picChg>
        <pc:picChg chg="add mod">
          <ac:chgData name="Phi Huynh Ngoc" userId="e04605cb-0a74-4fb1-9edd-26146165fd02" providerId="ADAL" clId="{BD19F34F-45FB-4981-B1FA-2D2F5194E6F8}" dt="2023-11-23T04:19:23.995" v="277" actId="1076"/>
          <ac:picMkLst>
            <pc:docMk/>
            <pc:sldMk cId="1156916108" sldId="301"/>
            <ac:picMk id="36" creationId="{B16E485E-3777-B0DE-6DE7-26901A4B49ED}"/>
          </ac:picMkLst>
        </pc:picChg>
        <pc:picChg chg="add mod">
          <ac:chgData name="Phi Huynh Ngoc" userId="e04605cb-0a74-4fb1-9edd-26146165fd02" providerId="ADAL" clId="{BD19F34F-45FB-4981-B1FA-2D2F5194E6F8}" dt="2023-11-23T04:19:23.995" v="277" actId="1076"/>
          <ac:picMkLst>
            <pc:docMk/>
            <pc:sldMk cId="1156916108" sldId="301"/>
            <ac:picMk id="37" creationId="{C82499CF-356F-6B1C-25B3-B5856CA4D2E3}"/>
          </ac:picMkLst>
        </pc:picChg>
        <pc:picChg chg="add mod">
          <ac:chgData name="Phi Huynh Ngoc" userId="e04605cb-0a74-4fb1-9edd-26146165fd02" providerId="ADAL" clId="{BD19F34F-45FB-4981-B1FA-2D2F5194E6F8}" dt="2023-11-23T04:19:23.995" v="277" actId="1076"/>
          <ac:picMkLst>
            <pc:docMk/>
            <pc:sldMk cId="1156916108" sldId="301"/>
            <ac:picMk id="38" creationId="{F3F157AE-C865-C74B-CC0B-1A56A4715E1C}"/>
          </ac:picMkLst>
        </pc:picChg>
        <pc:picChg chg="del">
          <ac:chgData name="Phi Huynh Ngoc" userId="e04605cb-0a74-4fb1-9edd-26146165fd02" providerId="ADAL" clId="{BD19F34F-45FB-4981-B1FA-2D2F5194E6F8}" dt="2023-11-23T04:19:07.790" v="271" actId="478"/>
          <ac:picMkLst>
            <pc:docMk/>
            <pc:sldMk cId="1156916108" sldId="301"/>
            <ac:picMk id="80" creationId="{0B2E1735-6C52-A806-6BB3-BAA9F4FA74A5}"/>
          </ac:picMkLst>
        </pc:picChg>
        <pc:picChg chg="del">
          <ac:chgData name="Phi Huynh Ngoc" userId="e04605cb-0a74-4fb1-9edd-26146165fd02" providerId="ADAL" clId="{BD19F34F-45FB-4981-B1FA-2D2F5194E6F8}" dt="2023-11-23T04:19:07.790" v="271" actId="478"/>
          <ac:picMkLst>
            <pc:docMk/>
            <pc:sldMk cId="1156916108" sldId="301"/>
            <ac:picMk id="84" creationId="{753668A2-5006-5B67-73AB-16E434BDFD97}"/>
          </ac:picMkLst>
        </pc:picChg>
        <pc:picChg chg="del">
          <ac:chgData name="Phi Huynh Ngoc" userId="e04605cb-0a74-4fb1-9edd-26146165fd02" providerId="ADAL" clId="{BD19F34F-45FB-4981-B1FA-2D2F5194E6F8}" dt="2023-11-23T04:19:07.790" v="271" actId="478"/>
          <ac:picMkLst>
            <pc:docMk/>
            <pc:sldMk cId="1156916108" sldId="301"/>
            <ac:picMk id="85" creationId="{9573C63C-F56C-6B8F-6DA8-242490BD32D0}"/>
          </ac:picMkLst>
        </pc:picChg>
        <pc:picChg chg="del">
          <ac:chgData name="Phi Huynh Ngoc" userId="e04605cb-0a74-4fb1-9edd-26146165fd02" providerId="ADAL" clId="{BD19F34F-45FB-4981-B1FA-2D2F5194E6F8}" dt="2023-11-23T04:19:07.790" v="271" actId="478"/>
          <ac:picMkLst>
            <pc:docMk/>
            <pc:sldMk cId="1156916108" sldId="301"/>
            <ac:picMk id="104" creationId="{B1C79163-6E96-620D-BC03-DC4BA552EF95}"/>
          </ac:picMkLst>
        </pc:picChg>
        <pc:cxnChg chg="del mod">
          <ac:chgData name="Phi Huynh Ngoc" userId="e04605cb-0a74-4fb1-9edd-26146165fd02" providerId="ADAL" clId="{BD19F34F-45FB-4981-B1FA-2D2F5194E6F8}" dt="2023-11-23T04:19:07.790" v="271" actId="478"/>
          <ac:cxnSpMkLst>
            <pc:docMk/>
            <pc:sldMk cId="1156916108" sldId="301"/>
            <ac:cxnSpMk id="82" creationId="{CEF44E26-DD9B-8CA1-BDE5-FE19511E5DC0}"/>
          </ac:cxnSpMkLst>
        </pc:cxnChg>
        <pc:cxnChg chg="del mod">
          <ac:chgData name="Phi Huynh Ngoc" userId="e04605cb-0a74-4fb1-9edd-26146165fd02" providerId="ADAL" clId="{BD19F34F-45FB-4981-B1FA-2D2F5194E6F8}" dt="2023-11-23T04:19:07.790" v="271" actId="478"/>
          <ac:cxnSpMkLst>
            <pc:docMk/>
            <pc:sldMk cId="1156916108" sldId="301"/>
            <ac:cxnSpMk id="88" creationId="{E2763C9E-8565-9026-3B89-DDE80772F285}"/>
          </ac:cxnSpMkLst>
        </pc:cxnChg>
        <pc:cxnChg chg="del">
          <ac:chgData name="Phi Huynh Ngoc" userId="e04605cb-0a74-4fb1-9edd-26146165fd02" providerId="ADAL" clId="{BD19F34F-45FB-4981-B1FA-2D2F5194E6F8}" dt="2023-11-23T04:19:07.790" v="271" actId="478"/>
          <ac:cxnSpMkLst>
            <pc:docMk/>
            <pc:sldMk cId="1156916108" sldId="301"/>
            <ac:cxnSpMk id="89" creationId="{40FACB04-1E40-DD77-5B7C-0480EFBA36B0}"/>
          </ac:cxnSpMkLst>
        </pc:cxnChg>
        <pc:cxnChg chg="del">
          <ac:chgData name="Phi Huynh Ngoc" userId="e04605cb-0a74-4fb1-9edd-26146165fd02" providerId="ADAL" clId="{BD19F34F-45FB-4981-B1FA-2D2F5194E6F8}" dt="2023-11-23T04:19:07.790" v="271" actId="478"/>
          <ac:cxnSpMkLst>
            <pc:docMk/>
            <pc:sldMk cId="1156916108" sldId="301"/>
            <ac:cxnSpMk id="90" creationId="{93A27B40-16A6-5A27-E8C1-55568C2F7328}"/>
          </ac:cxnSpMkLst>
        </pc:cxnChg>
        <pc:cxnChg chg="del mod">
          <ac:chgData name="Phi Huynh Ngoc" userId="e04605cb-0a74-4fb1-9edd-26146165fd02" providerId="ADAL" clId="{BD19F34F-45FB-4981-B1FA-2D2F5194E6F8}" dt="2023-11-23T04:19:07.790" v="271" actId="478"/>
          <ac:cxnSpMkLst>
            <pc:docMk/>
            <pc:sldMk cId="1156916108" sldId="301"/>
            <ac:cxnSpMk id="105" creationId="{C63691BF-6EE8-1F94-42BB-34DE0EE89A82}"/>
          </ac:cxnSpMkLst>
        </pc:cxnChg>
        <pc:cxnChg chg="del">
          <ac:chgData name="Phi Huynh Ngoc" userId="e04605cb-0a74-4fb1-9edd-26146165fd02" providerId="ADAL" clId="{BD19F34F-45FB-4981-B1FA-2D2F5194E6F8}" dt="2023-11-23T04:19:07.790" v="271" actId="478"/>
          <ac:cxnSpMkLst>
            <pc:docMk/>
            <pc:sldMk cId="1156916108" sldId="301"/>
            <ac:cxnSpMk id="106" creationId="{98F1C35C-2778-377B-DBD9-4805971878FF}"/>
          </ac:cxnSpMkLst>
        </pc:cxnChg>
        <pc:cxnChg chg="del">
          <ac:chgData name="Phi Huynh Ngoc" userId="e04605cb-0a74-4fb1-9edd-26146165fd02" providerId="ADAL" clId="{BD19F34F-45FB-4981-B1FA-2D2F5194E6F8}" dt="2023-11-23T04:19:07.790" v="271" actId="478"/>
          <ac:cxnSpMkLst>
            <pc:docMk/>
            <pc:sldMk cId="1156916108" sldId="301"/>
            <ac:cxnSpMk id="107" creationId="{E5515C47-FDCE-7423-B721-33A5BDF545D0}"/>
          </ac:cxnSpMkLst>
        </pc:cxnChg>
        <pc:cxnChg chg="del mod">
          <ac:chgData name="Phi Huynh Ngoc" userId="e04605cb-0a74-4fb1-9edd-26146165fd02" providerId="ADAL" clId="{BD19F34F-45FB-4981-B1FA-2D2F5194E6F8}" dt="2023-11-23T04:19:07.790" v="271" actId="478"/>
          <ac:cxnSpMkLst>
            <pc:docMk/>
            <pc:sldMk cId="1156916108" sldId="301"/>
            <ac:cxnSpMk id="111" creationId="{9CAD2277-2AD1-04FD-FC76-D835D2F7B7EB}"/>
          </ac:cxnSpMkLst>
        </pc:cxnChg>
        <pc:cxnChg chg="del">
          <ac:chgData name="Phi Huynh Ngoc" userId="e04605cb-0a74-4fb1-9edd-26146165fd02" providerId="ADAL" clId="{BD19F34F-45FB-4981-B1FA-2D2F5194E6F8}" dt="2023-11-23T04:19:07.790" v="271" actId="478"/>
          <ac:cxnSpMkLst>
            <pc:docMk/>
            <pc:sldMk cId="1156916108" sldId="301"/>
            <ac:cxnSpMk id="114" creationId="{6C1E31EF-8E93-E9A2-86D0-07CADEDBBF35}"/>
          </ac:cxnSpMkLst>
        </pc:cxnChg>
      </pc:sldChg>
      <pc:sldChg chg="addSp delSp modSp add mod ord">
        <pc:chgData name="Phi Huynh Ngoc" userId="e04605cb-0a74-4fb1-9edd-26146165fd02" providerId="ADAL" clId="{BD19F34F-45FB-4981-B1FA-2D2F5194E6F8}" dt="2023-11-24T13:44:27.359" v="3647" actId="20577"/>
        <pc:sldMkLst>
          <pc:docMk/>
          <pc:sldMk cId="4181352387" sldId="302"/>
        </pc:sldMkLst>
        <pc:spChg chg="mod">
          <ac:chgData name="Phi Huynh Ngoc" userId="e04605cb-0a74-4fb1-9edd-26146165fd02" providerId="ADAL" clId="{BD19F34F-45FB-4981-B1FA-2D2F5194E6F8}" dt="2023-11-23T04:48:57.349" v="323" actId="20577"/>
          <ac:spMkLst>
            <pc:docMk/>
            <pc:sldMk cId="4181352387" sldId="302"/>
            <ac:spMk id="2" creationId="{5B5BBB90-B9FF-ED4A-9587-76C518C2BC9E}"/>
          </ac:spMkLst>
        </pc:spChg>
        <pc:spChg chg="add del mod">
          <ac:chgData name="Phi Huynh Ngoc" userId="e04605cb-0a74-4fb1-9edd-26146165fd02" providerId="ADAL" clId="{BD19F34F-45FB-4981-B1FA-2D2F5194E6F8}" dt="2023-11-23T04:48:43.723" v="295"/>
          <ac:spMkLst>
            <pc:docMk/>
            <pc:sldMk cId="4181352387" sldId="302"/>
            <ac:spMk id="3" creationId="{E9DF6896-0369-C053-808B-3830D823FD8A}"/>
          </ac:spMkLst>
        </pc:spChg>
        <pc:spChg chg="add del mod">
          <ac:chgData name="Phi Huynh Ngoc" userId="e04605cb-0a74-4fb1-9edd-26146165fd02" providerId="ADAL" clId="{BD19F34F-45FB-4981-B1FA-2D2F5194E6F8}" dt="2023-11-23T04:48:43.723" v="295"/>
          <ac:spMkLst>
            <pc:docMk/>
            <pc:sldMk cId="4181352387" sldId="302"/>
            <ac:spMk id="4" creationId="{CC56308C-9AF0-2A2C-82B9-A5451887D6F7}"/>
          </ac:spMkLst>
        </pc:spChg>
        <pc:spChg chg="add del mod">
          <ac:chgData name="Phi Huynh Ngoc" userId="e04605cb-0a74-4fb1-9edd-26146165fd02" providerId="ADAL" clId="{BD19F34F-45FB-4981-B1FA-2D2F5194E6F8}" dt="2023-11-23T04:48:43.723" v="295"/>
          <ac:spMkLst>
            <pc:docMk/>
            <pc:sldMk cId="4181352387" sldId="302"/>
            <ac:spMk id="5" creationId="{29A489AE-DB58-791F-702F-2FFC4F43F2A5}"/>
          </ac:spMkLst>
        </pc:spChg>
        <pc:spChg chg="add del mod">
          <ac:chgData name="Phi Huynh Ngoc" userId="e04605cb-0a74-4fb1-9edd-26146165fd02" providerId="ADAL" clId="{BD19F34F-45FB-4981-B1FA-2D2F5194E6F8}" dt="2023-11-23T04:48:43.723" v="295"/>
          <ac:spMkLst>
            <pc:docMk/>
            <pc:sldMk cId="4181352387" sldId="302"/>
            <ac:spMk id="6" creationId="{5AE7BE18-6113-9D93-A176-66F2CB22FE21}"/>
          </ac:spMkLst>
        </pc:spChg>
        <pc:spChg chg="add del mod">
          <ac:chgData name="Phi Huynh Ngoc" userId="e04605cb-0a74-4fb1-9edd-26146165fd02" providerId="ADAL" clId="{BD19F34F-45FB-4981-B1FA-2D2F5194E6F8}" dt="2023-11-23T04:48:43.723" v="295"/>
          <ac:spMkLst>
            <pc:docMk/>
            <pc:sldMk cId="4181352387" sldId="302"/>
            <ac:spMk id="7" creationId="{C24BBDAB-712C-E976-0F69-846DBEB4A4B0}"/>
          </ac:spMkLst>
        </pc:spChg>
        <pc:spChg chg="add del mod">
          <ac:chgData name="Phi Huynh Ngoc" userId="e04605cb-0a74-4fb1-9edd-26146165fd02" providerId="ADAL" clId="{BD19F34F-45FB-4981-B1FA-2D2F5194E6F8}" dt="2023-11-23T04:48:43.723" v="295"/>
          <ac:spMkLst>
            <pc:docMk/>
            <pc:sldMk cId="4181352387" sldId="302"/>
            <ac:spMk id="8" creationId="{E961EE94-B9BE-7926-E82F-4E041F2B88D4}"/>
          </ac:spMkLst>
        </pc:spChg>
        <pc:spChg chg="mod">
          <ac:chgData name="Phi Huynh Ngoc" userId="e04605cb-0a74-4fb1-9edd-26146165fd02" providerId="ADAL" clId="{BD19F34F-45FB-4981-B1FA-2D2F5194E6F8}" dt="2023-11-23T04:48:41.253" v="292"/>
          <ac:spMkLst>
            <pc:docMk/>
            <pc:sldMk cId="4181352387" sldId="302"/>
            <ac:spMk id="10" creationId="{38FE4A7C-8D1E-B8C5-BD0E-77AEB52E4531}"/>
          </ac:spMkLst>
        </pc:spChg>
        <pc:spChg chg="mod">
          <ac:chgData name="Phi Huynh Ngoc" userId="e04605cb-0a74-4fb1-9edd-26146165fd02" providerId="ADAL" clId="{BD19F34F-45FB-4981-B1FA-2D2F5194E6F8}" dt="2023-11-23T04:48:41.253" v="292"/>
          <ac:spMkLst>
            <pc:docMk/>
            <pc:sldMk cId="4181352387" sldId="302"/>
            <ac:spMk id="11" creationId="{80494B4E-236C-BB5A-EFED-0B0BB4458D43}"/>
          </ac:spMkLst>
        </pc:spChg>
        <pc:spChg chg="mod">
          <ac:chgData name="Phi Huynh Ngoc" userId="e04605cb-0a74-4fb1-9edd-26146165fd02" providerId="ADAL" clId="{BD19F34F-45FB-4981-B1FA-2D2F5194E6F8}" dt="2023-11-23T04:48:41.253" v="292"/>
          <ac:spMkLst>
            <pc:docMk/>
            <pc:sldMk cId="4181352387" sldId="302"/>
            <ac:spMk id="13" creationId="{983103CF-DE3B-3278-D818-E4DC8B1B8E34}"/>
          </ac:spMkLst>
        </pc:spChg>
        <pc:spChg chg="mod">
          <ac:chgData name="Phi Huynh Ngoc" userId="e04605cb-0a74-4fb1-9edd-26146165fd02" providerId="ADAL" clId="{BD19F34F-45FB-4981-B1FA-2D2F5194E6F8}" dt="2023-11-23T04:48:41.253" v="292"/>
          <ac:spMkLst>
            <pc:docMk/>
            <pc:sldMk cId="4181352387" sldId="302"/>
            <ac:spMk id="14" creationId="{680B0641-1969-6B95-0AA5-AB5421075760}"/>
          </ac:spMkLst>
        </pc:spChg>
        <pc:spChg chg="mod">
          <ac:chgData name="Phi Huynh Ngoc" userId="e04605cb-0a74-4fb1-9edd-26146165fd02" providerId="ADAL" clId="{BD19F34F-45FB-4981-B1FA-2D2F5194E6F8}" dt="2023-11-23T04:48:41.253" v="292"/>
          <ac:spMkLst>
            <pc:docMk/>
            <pc:sldMk cId="4181352387" sldId="302"/>
            <ac:spMk id="16" creationId="{F20854DF-F26A-C738-F7A3-5B87B7DF1FC8}"/>
          </ac:spMkLst>
        </pc:spChg>
        <pc:spChg chg="mod">
          <ac:chgData name="Phi Huynh Ngoc" userId="e04605cb-0a74-4fb1-9edd-26146165fd02" providerId="ADAL" clId="{BD19F34F-45FB-4981-B1FA-2D2F5194E6F8}" dt="2023-11-23T04:48:41.253" v="292"/>
          <ac:spMkLst>
            <pc:docMk/>
            <pc:sldMk cId="4181352387" sldId="302"/>
            <ac:spMk id="17" creationId="{48147C8F-0E78-9E8D-F629-C334693AF67B}"/>
          </ac:spMkLst>
        </pc:spChg>
        <pc:spChg chg="add mod">
          <ac:chgData name="Phi Huynh Ngoc" userId="e04605cb-0a74-4fb1-9edd-26146165fd02" providerId="ADAL" clId="{BD19F34F-45FB-4981-B1FA-2D2F5194E6F8}" dt="2023-11-23T04:48:48.196" v="297" actId="1076"/>
          <ac:spMkLst>
            <pc:docMk/>
            <pc:sldMk cId="4181352387" sldId="302"/>
            <ac:spMk id="18" creationId="{2E150335-2C21-E16E-5B37-F388718C5DDF}"/>
          </ac:spMkLst>
        </pc:spChg>
        <pc:spChg chg="add mod">
          <ac:chgData name="Phi Huynh Ngoc" userId="e04605cb-0a74-4fb1-9edd-26146165fd02" providerId="ADAL" clId="{BD19F34F-45FB-4981-B1FA-2D2F5194E6F8}" dt="2023-11-23T04:48:48.196" v="297" actId="1076"/>
          <ac:spMkLst>
            <pc:docMk/>
            <pc:sldMk cId="4181352387" sldId="302"/>
            <ac:spMk id="19" creationId="{D3D944DC-8892-6B27-33F3-869AB852B63C}"/>
          </ac:spMkLst>
        </pc:spChg>
        <pc:spChg chg="add mod">
          <ac:chgData name="Phi Huynh Ngoc" userId="e04605cb-0a74-4fb1-9edd-26146165fd02" providerId="ADAL" clId="{BD19F34F-45FB-4981-B1FA-2D2F5194E6F8}" dt="2023-11-23T04:48:48.196" v="297" actId="1076"/>
          <ac:spMkLst>
            <pc:docMk/>
            <pc:sldMk cId="4181352387" sldId="302"/>
            <ac:spMk id="20" creationId="{9EF4C64C-782C-E583-A133-8E16F6AD93EA}"/>
          </ac:spMkLst>
        </pc:spChg>
        <pc:spChg chg="del">
          <ac:chgData name="Phi Huynh Ngoc" userId="e04605cb-0a74-4fb1-9edd-26146165fd02" providerId="ADAL" clId="{BD19F34F-45FB-4981-B1FA-2D2F5194E6F8}" dt="2023-11-23T04:48:39.767" v="291" actId="478"/>
          <ac:spMkLst>
            <pc:docMk/>
            <pc:sldMk cId="4181352387" sldId="302"/>
            <ac:spMk id="21" creationId="{D992374A-33B9-EABE-355D-B0694B55A95D}"/>
          </ac:spMkLst>
        </pc:spChg>
        <pc:spChg chg="del">
          <ac:chgData name="Phi Huynh Ngoc" userId="e04605cb-0a74-4fb1-9edd-26146165fd02" providerId="ADAL" clId="{BD19F34F-45FB-4981-B1FA-2D2F5194E6F8}" dt="2023-11-23T04:48:39.767" v="291" actId="478"/>
          <ac:spMkLst>
            <pc:docMk/>
            <pc:sldMk cId="4181352387" sldId="302"/>
            <ac:spMk id="25" creationId="{7C3E2E96-54CF-F0EA-3D1C-B2260AEDF3BB}"/>
          </ac:spMkLst>
        </pc:spChg>
        <pc:spChg chg="del">
          <ac:chgData name="Phi Huynh Ngoc" userId="e04605cb-0a74-4fb1-9edd-26146165fd02" providerId="ADAL" clId="{BD19F34F-45FB-4981-B1FA-2D2F5194E6F8}" dt="2023-11-23T04:48:39.767" v="291" actId="478"/>
          <ac:spMkLst>
            <pc:docMk/>
            <pc:sldMk cId="4181352387" sldId="302"/>
            <ac:spMk id="26" creationId="{3EF21444-5FD7-9A4D-9026-37E4E9075EA4}"/>
          </ac:spMkLst>
        </pc:spChg>
        <pc:spChg chg="del">
          <ac:chgData name="Phi Huynh Ngoc" userId="e04605cb-0a74-4fb1-9edd-26146165fd02" providerId="ADAL" clId="{BD19F34F-45FB-4981-B1FA-2D2F5194E6F8}" dt="2023-11-23T04:48:39.767" v="291" actId="478"/>
          <ac:spMkLst>
            <pc:docMk/>
            <pc:sldMk cId="4181352387" sldId="302"/>
            <ac:spMk id="30" creationId="{FB7A15B6-F1FE-5742-49AB-5A8869B101BA}"/>
          </ac:spMkLst>
        </pc:spChg>
        <pc:spChg chg="del">
          <ac:chgData name="Phi Huynh Ngoc" userId="e04605cb-0a74-4fb1-9edd-26146165fd02" providerId="ADAL" clId="{BD19F34F-45FB-4981-B1FA-2D2F5194E6F8}" dt="2023-11-23T04:48:39.767" v="291" actId="478"/>
          <ac:spMkLst>
            <pc:docMk/>
            <pc:sldMk cId="4181352387" sldId="302"/>
            <ac:spMk id="31" creationId="{2342BFDC-6688-2F14-B6BA-76122B4A4993}"/>
          </ac:spMkLst>
        </pc:spChg>
        <pc:spChg chg="del">
          <ac:chgData name="Phi Huynh Ngoc" userId="e04605cb-0a74-4fb1-9edd-26146165fd02" providerId="ADAL" clId="{BD19F34F-45FB-4981-B1FA-2D2F5194E6F8}" dt="2023-11-23T04:48:39.767" v="291" actId="478"/>
          <ac:spMkLst>
            <pc:docMk/>
            <pc:sldMk cId="4181352387" sldId="302"/>
            <ac:spMk id="35" creationId="{AF8C4559-B249-1F89-FE90-0091CDDBAB07}"/>
          </ac:spMkLst>
        </pc:spChg>
        <pc:spChg chg="add mod">
          <ac:chgData name="Phi Huynh Ngoc" userId="e04605cb-0a74-4fb1-9edd-26146165fd02" providerId="ADAL" clId="{BD19F34F-45FB-4981-B1FA-2D2F5194E6F8}" dt="2023-11-23T04:48:48.196" v="297" actId="1076"/>
          <ac:spMkLst>
            <pc:docMk/>
            <pc:sldMk cId="4181352387" sldId="302"/>
            <ac:spMk id="39" creationId="{5139C3C1-603A-5974-B9C1-0D86C48B4C81}"/>
          </ac:spMkLst>
        </pc:spChg>
        <pc:spChg chg="add mod">
          <ac:chgData name="Phi Huynh Ngoc" userId="e04605cb-0a74-4fb1-9edd-26146165fd02" providerId="ADAL" clId="{BD19F34F-45FB-4981-B1FA-2D2F5194E6F8}" dt="2023-11-24T13:44:27.359" v="3647" actId="20577"/>
          <ac:spMkLst>
            <pc:docMk/>
            <pc:sldMk cId="4181352387" sldId="302"/>
            <ac:spMk id="40" creationId="{002BD0C9-461F-445B-C203-69040D0609CD}"/>
          </ac:spMkLst>
        </pc:spChg>
        <pc:spChg chg="add mod">
          <ac:chgData name="Phi Huynh Ngoc" userId="e04605cb-0a74-4fb1-9edd-26146165fd02" providerId="ADAL" clId="{BD19F34F-45FB-4981-B1FA-2D2F5194E6F8}" dt="2023-11-23T04:49:16.103" v="340" actId="6549"/>
          <ac:spMkLst>
            <pc:docMk/>
            <pc:sldMk cId="4181352387" sldId="302"/>
            <ac:spMk id="41" creationId="{0D41B798-854A-3A67-F85A-E83A04B85F0C}"/>
          </ac:spMkLst>
        </pc:spChg>
        <pc:spChg chg="mod">
          <ac:chgData name="Phi Huynh Ngoc" userId="e04605cb-0a74-4fb1-9edd-26146165fd02" providerId="ADAL" clId="{BD19F34F-45FB-4981-B1FA-2D2F5194E6F8}" dt="2023-11-23T04:48:43.746" v="296"/>
          <ac:spMkLst>
            <pc:docMk/>
            <pc:sldMk cId="4181352387" sldId="302"/>
            <ac:spMk id="43" creationId="{9E8C60AA-8183-EA29-2CA9-40E1AC3D4176}"/>
          </ac:spMkLst>
        </pc:spChg>
        <pc:spChg chg="mod">
          <ac:chgData name="Phi Huynh Ngoc" userId="e04605cb-0a74-4fb1-9edd-26146165fd02" providerId="ADAL" clId="{BD19F34F-45FB-4981-B1FA-2D2F5194E6F8}" dt="2023-11-23T04:48:43.746" v="296"/>
          <ac:spMkLst>
            <pc:docMk/>
            <pc:sldMk cId="4181352387" sldId="302"/>
            <ac:spMk id="44" creationId="{FC6EEB35-C264-3285-8F4D-88F2F74883CC}"/>
          </ac:spMkLst>
        </pc:spChg>
        <pc:spChg chg="mod">
          <ac:chgData name="Phi Huynh Ngoc" userId="e04605cb-0a74-4fb1-9edd-26146165fd02" providerId="ADAL" clId="{BD19F34F-45FB-4981-B1FA-2D2F5194E6F8}" dt="2023-11-23T04:48:43.746" v="296"/>
          <ac:spMkLst>
            <pc:docMk/>
            <pc:sldMk cId="4181352387" sldId="302"/>
            <ac:spMk id="46" creationId="{D79BA319-B395-561E-7839-481D107D2FA9}"/>
          </ac:spMkLst>
        </pc:spChg>
        <pc:spChg chg="mod">
          <ac:chgData name="Phi Huynh Ngoc" userId="e04605cb-0a74-4fb1-9edd-26146165fd02" providerId="ADAL" clId="{BD19F34F-45FB-4981-B1FA-2D2F5194E6F8}" dt="2023-11-23T04:48:43.746" v="296"/>
          <ac:spMkLst>
            <pc:docMk/>
            <pc:sldMk cId="4181352387" sldId="302"/>
            <ac:spMk id="47" creationId="{80B36FDA-8CB1-6429-A9EC-7E2D3FC33FAD}"/>
          </ac:spMkLst>
        </pc:spChg>
        <pc:spChg chg="mod">
          <ac:chgData name="Phi Huynh Ngoc" userId="e04605cb-0a74-4fb1-9edd-26146165fd02" providerId="ADAL" clId="{BD19F34F-45FB-4981-B1FA-2D2F5194E6F8}" dt="2023-11-23T04:48:43.746" v="296"/>
          <ac:spMkLst>
            <pc:docMk/>
            <pc:sldMk cId="4181352387" sldId="302"/>
            <ac:spMk id="49" creationId="{F9E2738F-F900-AC37-5A1C-22543C1B0960}"/>
          </ac:spMkLst>
        </pc:spChg>
        <pc:spChg chg="mod">
          <ac:chgData name="Phi Huynh Ngoc" userId="e04605cb-0a74-4fb1-9edd-26146165fd02" providerId="ADAL" clId="{BD19F34F-45FB-4981-B1FA-2D2F5194E6F8}" dt="2023-11-23T04:48:43.746" v="296"/>
          <ac:spMkLst>
            <pc:docMk/>
            <pc:sldMk cId="4181352387" sldId="302"/>
            <ac:spMk id="50" creationId="{495EED77-14A1-5F44-270D-680CAA5C2099}"/>
          </ac:spMkLst>
        </pc:spChg>
        <pc:grpChg chg="add del mod">
          <ac:chgData name="Phi Huynh Ngoc" userId="e04605cb-0a74-4fb1-9edd-26146165fd02" providerId="ADAL" clId="{BD19F34F-45FB-4981-B1FA-2D2F5194E6F8}" dt="2023-11-23T04:48:43.723" v="295"/>
          <ac:grpSpMkLst>
            <pc:docMk/>
            <pc:sldMk cId="4181352387" sldId="302"/>
            <ac:grpSpMk id="9" creationId="{53D861F5-AAC6-0252-5D80-43608AD31DC5}"/>
          </ac:grpSpMkLst>
        </pc:grpChg>
        <pc:grpChg chg="add del mod">
          <ac:chgData name="Phi Huynh Ngoc" userId="e04605cb-0a74-4fb1-9edd-26146165fd02" providerId="ADAL" clId="{BD19F34F-45FB-4981-B1FA-2D2F5194E6F8}" dt="2023-11-23T04:48:43.723" v="295"/>
          <ac:grpSpMkLst>
            <pc:docMk/>
            <pc:sldMk cId="4181352387" sldId="302"/>
            <ac:grpSpMk id="12" creationId="{A831BAAA-4D26-7924-66D9-8F1B515F2B83}"/>
          </ac:grpSpMkLst>
        </pc:grpChg>
        <pc:grpChg chg="add del mod">
          <ac:chgData name="Phi Huynh Ngoc" userId="e04605cb-0a74-4fb1-9edd-26146165fd02" providerId="ADAL" clId="{BD19F34F-45FB-4981-B1FA-2D2F5194E6F8}" dt="2023-11-23T04:48:43.723" v="295"/>
          <ac:grpSpMkLst>
            <pc:docMk/>
            <pc:sldMk cId="4181352387" sldId="302"/>
            <ac:grpSpMk id="15" creationId="{EC45B1BF-054E-993F-7E1C-7F2FAA1A066B}"/>
          </ac:grpSpMkLst>
        </pc:grpChg>
        <pc:grpChg chg="del">
          <ac:chgData name="Phi Huynh Ngoc" userId="e04605cb-0a74-4fb1-9edd-26146165fd02" providerId="ADAL" clId="{BD19F34F-45FB-4981-B1FA-2D2F5194E6F8}" dt="2023-11-23T04:48:39.767" v="291" actId="478"/>
          <ac:grpSpMkLst>
            <pc:docMk/>
            <pc:sldMk cId="4181352387" sldId="302"/>
            <ac:grpSpMk id="22" creationId="{78D318DB-03C7-FBFE-F11F-53FCA7695062}"/>
          </ac:grpSpMkLst>
        </pc:grpChg>
        <pc:grpChg chg="del">
          <ac:chgData name="Phi Huynh Ngoc" userId="e04605cb-0a74-4fb1-9edd-26146165fd02" providerId="ADAL" clId="{BD19F34F-45FB-4981-B1FA-2D2F5194E6F8}" dt="2023-11-23T04:48:39.767" v="291" actId="478"/>
          <ac:grpSpMkLst>
            <pc:docMk/>
            <pc:sldMk cId="4181352387" sldId="302"/>
            <ac:grpSpMk id="27" creationId="{D7E4E034-62DF-A41A-8455-0438941535E1}"/>
          </ac:grpSpMkLst>
        </pc:grpChg>
        <pc:grpChg chg="del">
          <ac:chgData name="Phi Huynh Ngoc" userId="e04605cb-0a74-4fb1-9edd-26146165fd02" providerId="ADAL" clId="{BD19F34F-45FB-4981-B1FA-2D2F5194E6F8}" dt="2023-11-23T04:48:39.767" v="291" actId="478"/>
          <ac:grpSpMkLst>
            <pc:docMk/>
            <pc:sldMk cId="4181352387" sldId="302"/>
            <ac:grpSpMk id="32" creationId="{46AA1281-27B9-4E07-C466-0CE868F7DB3A}"/>
          </ac:grpSpMkLst>
        </pc:grpChg>
        <pc:grpChg chg="add mod">
          <ac:chgData name="Phi Huynh Ngoc" userId="e04605cb-0a74-4fb1-9edd-26146165fd02" providerId="ADAL" clId="{BD19F34F-45FB-4981-B1FA-2D2F5194E6F8}" dt="2023-11-23T04:48:48.196" v="297" actId="1076"/>
          <ac:grpSpMkLst>
            <pc:docMk/>
            <pc:sldMk cId="4181352387" sldId="302"/>
            <ac:grpSpMk id="42" creationId="{E2C28A95-C8A6-BD4A-9881-A162876E28B1}"/>
          </ac:grpSpMkLst>
        </pc:grpChg>
        <pc:grpChg chg="add mod">
          <ac:chgData name="Phi Huynh Ngoc" userId="e04605cb-0a74-4fb1-9edd-26146165fd02" providerId="ADAL" clId="{BD19F34F-45FB-4981-B1FA-2D2F5194E6F8}" dt="2023-11-23T04:48:48.196" v="297" actId="1076"/>
          <ac:grpSpMkLst>
            <pc:docMk/>
            <pc:sldMk cId="4181352387" sldId="302"/>
            <ac:grpSpMk id="45" creationId="{499E574C-C0F5-1984-3CE1-ADE5529D66F0}"/>
          </ac:grpSpMkLst>
        </pc:grpChg>
        <pc:grpChg chg="add mod">
          <ac:chgData name="Phi Huynh Ngoc" userId="e04605cb-0a74-4fb1-9edd-26146165fd02" providerId="ADAL" clId="{BD19F34F-45FB-4981-B1FA-2D2F5194E6F8}" dt="2023-11-23T04:48:48.196" v="297" actId="1076"/>
          <ac:grpSpMkLst>
            <pc:docMk/>
            <pc:sldMk cId="4181352387" sldId="302"/>
            <ac:grpSpMk id="48" creationId="{D2544FCC-50ED-7F90-6AEE-4985B928FBBD}"/>
          </ac:grpSpMkLst>
        </pc:grpChg>
        <pc:picChg chg="del">
          <ac:chgData name="Phi Huynh Ngoc" userId="e04605cb-0a74-4fb1-9edd-26146165fd02" providerId="ADAL" clId="{BD19F34F-45FB-4981-B1FA-2D2F5194E6F8}" dt="2023-11-23T04:48:39.767" v="291" actId="478"/>
          <ac:picMkLst>
            <pc:docMk/>
            <pc:sldMk cId="4181352387" sldId="302"/>
            <ac:picMk id="36" creationId="{B16E485E-3777-B0DE-6DE7-26901A4B49ED}"/>
          </ac:picMkLst>
        </pc:picChg>
        <pc:picChg chg="del">
          <ac:chgData name="Phi Huynh Ngoc" userId="e04605cb-0a74-4fb1-9edd-26146165fd02" providerId="ADAL" clId="{BD19F34F-45FB-4981-B1FA-2D2F5194E6F8}" dt="2023-11-23T04:48:39.767" v="291" actId="478"/>
          <ac:picMkLst>
            <pc:docMk/>
            <pc:sldMk cId="4181352387" sldId="302"/>
            <ac:picMk id="37" creationId="{C82499CF-356F-6B1C-25B3-B5856CA4D2E3}"/>
          </ac:picMkLst>
        </pc:picChg>
        <pc:picChg chg="del">
          <ac:chgData name="Phi Huynh Ngoc" userId="e04605cb-0a74-4fb1-9edd-26146165fd02" providerId="ADAL" clId="{BD19F34F-45FB-4981-B1FA-2D2F5194E6F8}" dt="2023-11-23T04:48:39.767" v="291" actId="478"/>
          <ac:picMkLst>
            <pc:docMk/>
            <pc:sldMk cId="4181352387" sldId="302"/>
            <ac:picMk id="38" creationId="{F3F157AE-C865-C74B-CC0B-1A56A4715E1C}"/>
          </ac:picMkLst>
        </pc:picChg>
      </pc:sldChg>
      <pc:sldChg chg="addSp delSp modSp new mod modClrScheme chgLayout">
        <pc:chgData name="Phi Huynh Ngoc" userId="e04605cb-0a74-4fb1-9edd-26146165fd02" providerId="ADAL" clId="{BD19F34F-45FB-4981-B1FA-2D2F5194E6F8}" dt="2023-11-27T03:47:04.569" v="4803" actId="1076"/>
        <pc:sldMkLst>
          <pc:docMk/>
          <pc:sldMk cId="375022285" sldId="303"/>
        </pc:sldMkLst>
        <pc:spChg chg="del mod ord">
          <ac:chgData name="Phi Huynh Ngoc" userId="e04605cb-0a74-4fb1-9edd-26146165fd02" providerId="ADAL" clId="{BD19F34F-45FB-4981-B1FA-2D2F5194E6F8}" dt="2023-11-23T09:52:29.441" v="440" actId="700"/>
          <ac:spMkLst>
            <pc:docMk/>
            <pc:sldMk cId="375022285" sldId="303"/>
            <ac:spMk id="2" creationId="{1CD9190F-09D0-54B2-E30B-631A1C790907}"/>
          </ac:spMkLst>
        </pc:spChg>
        <pc:spChg chg="add mod ord">
          <ac:chgData name="Phi Huynh Ngoc" userId="e04605cb-0a74-4fb1-9edd-26146165fd02" providerId="ADAL" clId="{BD19F34F-45FB-4981-B1FA-2D2F5194E6F8}" dt="2023-11-25T00:39:20.841" v="4629" actId="1036"/>
          <ac:spMkLst>
            <pc:docMk/>
            <pc:sldMk cId="375022285" sldId="303"/>
            <ac:spMk id="2" creationId="{683F5283-4DB2-B355-6129-D944B8935975}"/>
          </ac:spMkLst>
        </pc:spChg>
        <pc:spChg chg="add mod">
          <ac:chgData name="Phi Huynh Ngoc" userId="e04605cb-0a74-4fb1-9edd-26146165fd02" providerId="ADAL" clId="{BD19F34F-45FB-4981-B1FA-2D2F5194E6F8}" dt="2023-11-25T00:39:20.841" v="4629" actId="1036"/>
          <ac:spMkLst>
            <pc:docMk/>
            <pc:sldMk cId="375022285" sldId="303"/>
            <ac:spMk id="3" creationId="{9DD4DC2E-00F1-87BC-AFDE-F7DE46DC7331}"/>
          </ac:spMkLst>
        </pc:spChg>
        <pc:spChg chg="del">
          <ac:chgData name="Phi Huynh Ngoc" userId="e04605cb-0a74-4fb1-9edd-26146165fd02" providerId="ADAL" clId="{BD19F34F-45FB-4981-B1FA-2D2F5194E6F8}" dt="2023-11-23T09:52:29.441" v="440" actId="700"/>
          <ac:spMkLst>
            <pc:docMk/>
            <pc:sldMk cId="375022285" sldId="303"/>
            <ac:spMk id="3" creationId="{EA902F78-1070-F98E-0818-1E9EDF83C8E2}"/>
          </ac:spMkLst>
        </pc:spChg>
        <pc:spChg chg="add del mod ord">
          <ac:chgData name="Phi Huynh Ngoc" userId="e04605cb-0a74-4fb1-9edd-26146165fd02" providerId="ADAL" clId="{BD19F34F-45FB-4981-B1FA-2D2F5194E6F8}" dt="2023-11-23T09:52:44.055" v="441" actId="700"/>
          <ac:spMkLst>
            <pc:docMk/>
            <pc:sldMk cId="375022285" sldId="303"/>
            <ac:spMk id="4" creationId="{3DCA606E-A92F-7F75-0A62-C9659ACAA76C}"/>
          </ac:spMkLst>
        </pc:spChg>
        <pc:spChg chg="add del mod ord">
          <ac:chgData name="Phi Huynh Ngoc" userId="e04605cb-0a74-4fb1-9edd-26146165fd02" providerId="ADAL" clId="{BD19F34F-45FB-4981-B1FA-2D2F5194E6F8}" dt="2023-11-23T09:52:52.364" v="442" actId="700"/>
          <ac:spMkLst>
            <pc:docMk/>
            <pc:sldMk cId="375022285" sldId="303"/>
            <ac:spMk id="5" creationId="{8FC85793-02A3-87AF-F4A8-E3F844CD69E5}"/>
          </ac:spMkLst>
        </pc:spChg>
        <pc:spChg chg="add del mod ord">
          <ac:chgData name="Phi Huynh Ngoc" userId="e04605cb-0a74-4fb1-9edd-26146165fd02" providerId="ADAL" clId="{BD19F34F-45FB-4981-B1FA-2D2F5194E6F8}" dt="2023-11-23T09:52:52.364" v="442" actId="700"/>
          <ac:spMkLst>
            <pc:docMk/>
            <pc:sldMk cId="375022285" sldId="303"/>
            <ac:spMk id="6" creationId="{064A5C38-13D6-F660-40DE-52957C4A68ED}"/>
          </ac:spMkLst>
        </pc:spChg>
        <pc:spChg chg="add del mod ord">
          <ac:chgData name="Phi Huynh Ngoc" userId="e04605cb-0a74-4fb1-9edd-26146165fd02" providerId="ADAL" clId="{BD19F34F-45FB-4981-B1FA-2D2F5194E6F8}" dt="2023-11-23T09:52:52.364" v="442" actId="700"/>
          <ac:spMkLst>
            <pc:docMk/>
            <pc:sldMk cId="375022285" sldId="303"/>
            <ac:spMk id="7" creationId="{AF34877D-F042-2430-73D0-45E0678AF20E}"/>
          </ac:spMkLst>
        </pc:spChg>
        <pc:spChg chg="add del mod ord">
          <ac:chgData name="Phi Huynh Ngoc" userId="e04605cb-0a74-4fb1-9edd-26146165fd02" providerId="ADAL" clId="{BD19F34F-45FB-4981-B1FA-2D2F5194E6F8}" dt="2023-11-23T09:52:58.866" v="443" actId="700"/>
          <ac:spMkLst>
            <pc:docMk/>
            <pc:sldMk cId="375022285" sldId="303"/>
            <ac:spMk id="8" creationId="{DF8B0123-B1D8-3259-9233-E2581D656B49}"/>
          </ac:spMkLst>
        </pc:spChg>
        <pc:spChg chg="add del mod ord">
          <ac:chgData name="Phi Huynh Ngoc" userId="e04605cb-0a74-4fb1-9edd-26146165fd02" providerId="ADAL" clId="{BD19F34F-45FB-4981-B1FA-2D2F5194E6F8}" dt="2023-11-23T09:52:58.866" v="443" actId="700"/>
          <ac:spMkLst>
            <pc:docMk/>
            <pc:sldMk cId="375022285" sldId="303"/>
            <ac:spMk id="9" creationId="{0E02A86F-41A6-C516-A7F9-FBE4D96FD119}"/>
          </ac:spMkLst>
        </pc:spChg>
        <pc:spChg chg="add del mod ord">
          <ac:chgData name="Phi Huynh Ngoc" userId="e04605cb-0a74-4fb1-9edd-26146165fd02" providerId="ADAL" clId="{BD19F34F-45FB-4981-B1FA-2D2F5194E6F8}" dt="2023-11-23T09:52:58.866" v="443" actId="700"/>
          <ac:spMkLst>
            <pc:docMk/>
            <pc:sldMk cId="375022285" sldId="303"/>
            <ac:spMk id="10" creationId="{884A4BEB-1FBC-47C2-C864-FA0295D7EDF2}"/>
          </ac:spMkLst>
        </pc:spChg>
        <pc:spChg chg="add mod ord">
          <ac:chgData name="Phi Huynh Ngoc" userId="e04605cb-0a74-4fb1-9edd-26146165fd02" providerId="ADAL" clId="{BD19F34F-45FB-4981-B1FA-2D2F5194E6F8}" dt="2023-11-24T03:07:29.600" v="2469" actId="14100"/>
          <ac:spMkLst>
            <pc:docMk/>
            <pc:sldMk cId="375022285" sldId="303"/>
            <ac:spMk id="11" creationId="{37A9A399-7B20-332F-5575-23E96F384EC3}"/>
          </ac:spMkLst>
        </pc:spChg>
        <pc:spChg chg="add del mod ord">
          <ac:chgData name="Phi Huynh Ngoc" userId="e04605cb-0a74-4fb1-9edd-26146165fd02" providerId="ADAL" clId="{BD19F34F-45FB-4981-B1FA-2D2F5194E6F8}" dt="2023-11-23T10:00:22.226" v="533" actId="478"/>
          <ac:spMkLst>
            <pc:docMk/>
            <pc:sldMk cId="375022285" sldId="303"/>
            <ac:spMk id="12" creationId="{DC2482E2-420D-E7C7-8DD6-610EF4623CB0}"/>
          </ac:spMkLst>
        </pc:spChg>
        <pc:spChg chg="add mod ord">
          <ac:chgData name="Phi Huynh Ngoc" userId="e04605cb-0a74-4fb1-9edd-26146165fd02" providerId="ADAL" clId="{BD19F34F-45FB-4981-B1FA-2D2F5194E6F8}" dt="2023-11-24T13:12:25.916" v="3605" actId="27636"/>
          <ac:spMkLst>
            <pc:docMk/>
            <pc:sldMk cId="375022285" sldId="303"/>
            <ac:spMk id="13" creationId="{63DB144F-7D09-C6E4-426E-A136CFD23D5C}"/>
          </ac:spMkLst>
        </pc:spChg>
        <pc:grpChg chg="add mod">
          <ac:chgData name="Phi Huynh Ngoc" userId="e04605cb-0a74-4fb1-9edd-26146165fd02" providerId="ADAL" clId="{BD19F34F-45FB-4981-B1FA-2D2F5194E6F8}" dt="2023-11-25T00:39:20.841" v="4629" actId="1036"/>
          <ac:grpSpMkLst>
            <pc:docMk/>
            <pc:sldMk cId="375022285" sldId="303"/>
            <ac:grpSpMk id="4" creationId="{86D99224-055C-F78B-EB40-4BEB080336FE}"/>
          </ac:grpSpMkLst>
        </pc:grpChg>
        <pc:picChg chg="add mod">
          <ac:chgData name="Phi Huynh Ngoc" userId="e04605cb-0a74-4fb1-9edd-26146165fd02" providerId="ADAL" clId="{BD19F34F-45FB-4981-B1FA-2D2F5194E6F8}" dt="2023-11-27T03:44:34.871" v="4737" actId="1076"/>
          <ac:picMkLst>
            <pc:docMk/>
            <pc:sldMk cId="375022285" sldId="303"/>
            <ac:picMk id="5" creationId="{500427F9-D0FA-9D70-3091-B900AA126A5F}"/>
          </ac:picMkLst>
        </pc:picChg>
        <pc:picChg chg="add mod">
          <ac:chgData name="Phi Huynh Ngoc" userId="e04605cb-0a74-4fb1-9edd-26146165fd02" providerId="ADAL" clId="{BD19F34F-45FB-4981-B1FA-2D2F5194E6F8}" dt="2023-11-25T00:39:20.841" v="4629" actId="1036"/>
          <ac:picMkLst>
            <pc:docMk/>
            <pc:sldMk cId="375022285" sldId="303"/>
            <ac:picMk id="6" creationId="{AD4145BF-0382-C940-3F7A-E6FA09D65A18}"/>
          </ac:picMkLst>
        </pc:picChg>
        <pc:picChg chg="add mod">
          <ac:chgData name="Phi Huynh Ngoc" userId="e04605cb-0a74-4fb1-9edd-26146165fd02" providerId="ADAL" clId="{BD19F34F-45FB-4981-B1FA-2D2F5194E6F8}" dt="2023-11-27T03:47:00.787" v="4802" actId="1076"/>
          <ac:picMkLst>
            <pc:docMk/>
            <pc:sldMk cId="375022285" sldId="303"/>
            <ac:picMk id="7" creationId="{F953EB33-CA92-B044-0D13-C6BFF605E235}"/>
          </ac:picMkLst>
        </pc:picChg>
        <pc:picChg chg="add mod">
          <ac:chgData name="Phi Huynh Ngoc" userId="e04605cb-0a74-4fb1-9edd-26146165fd02" providerId="ADAL" clId="{BD19F34F-45FB-4981-B1FA-2D2F5194E6F8}" dt="2023-11-27T03:46:36.362" v="4793" actId="1076"/>
          <ac:picMkLst>
            <pc:docMk/>
            <pc:sldMk cId="375022285" sldId="303"/>
            <ac:picMk id="1026" creationId="{42C5BBFE-5B74-A74A-7735-F05FDB3FCB7F}"/>
          </ac:picMkLst>
        </pc:picChg>
        <pc:picChg chg="add mod">
          <ac:chgData name="Phi Huynh Ngoc" userId="e04605cb-0a74-4fb1-9edd-26146165fd02" providerId="ADAL" clId="{BD19F34F-45FB-4981-B1FA-2D2F5194E6F8}" dt="2023-11-27T03:46:37.475" v="4794" actId="1076"/>
          <ac:picMkLst>
            <pc:docMk/>
            <pc:sldMk cId="375022285" sldId="303"/>
            <ac:picMk id="1028" creationId="{D4476DB0-B4B8-7844-7778-6206727B5C62}"/>
          </ac:picMkLst>
        </pc:picChg>
        <pc:picChg chg="add mod">
          <ac:chgData name="Phi Huynh Ngoc" userId="e04605cb-0a74-4fb1-9edd-26146165fd02" providerId="ADAL" clId="{BD19F34F-45FB-4981-B1FA-2D2F5194E6F8}" dt="2023-11-25T00:39:20.841" v="4629" actId="1036"/>
          <ac:picMkLst>
            <pc:docMk/>
            <pc:sldMk cId="375022285" sldId="303"/>
            <ac:picMk id="1030" creationId="{DA67420F-9361-4FDE-30D5-5DED372DCA49}"/>
          </ac:picMkLst>
        </pc:picChg>
        <pc:picChg chg="add del">
          <ac:chgData name="Phi Huynh Ngoc" userId="e04605cb-0a74-4fb1-9edd-26146165fd02" providerId="ADAL" clId="{BD19F34F-45FB-4981-B1FA-2D2F5194E6F8}" dt="2023-11-23T10:35:05.825" v="1036" actId="478"/>
          <ac:picMkLst>
            <pc:docMk/>
            <pc:sldMk cId="375022285" sldId="303"/>
            <ac:picMk id="2050" creationId="{E0831B96-52BB-D6B6-A806-165CB8883FDA}"/>
          </ac:picMkLst>
        </pc:picChg>
        <pc:picChg chg="add mod">
          <ac:chgData name="Phi Huynh Ngoc" userId="e04605cb-0a74-4fb1-9edd-26146165fd02" providerId="ADAL" clId="{BD19F34F-45FB-4981-B1FA-2D2F5194E6F8}" dt="2023-11-25T00:39:20.841" v="4629" actId="1036"/>
          <ac:picMkLst>
            <pc:docMk/>
            <pc:sldMk cId="375022285" sldId="303"/>
            <ac:picMk id="2052" creationId="{4524FC3C-E203-1826-F1C0-41F6E3796021}"/>
          </ac:picMkLst>
        </pc:picChg>
        <pc:picChg chg="add del mod">
          <ac:chgData name="Phi Huynh Ngoc" userId="e04605cb-0a74-4fb1-9edd-26146165fd02" providerId="ADAL" clId="{BD19F34F-45FB-4981-B1FA-2D2F5194E6F8}" dt="2023-11-23T10:40:04.794" v="1053" actId="478"/>
          <ac:picMkLst>
            <pc:docMk/>
            <pc:sldMk cId="375022285" sldId="303"/>
            <ac:picMk id="2054" creationId="{D52F987D-A6C3-3F73-6824-FAA36B71C025}"/>
          </ac:picMkLst>
        </pc:picChg>
        <pc:picChg chg="add mod">
          <ac:chgData name="Phi Huynh Ngoc" userId="e04605cb-0a74-4fb1-9edd-26146165fd02" providerId="ADAL" clId="{BD19F34F-45FB-4981-B1FA-2D2F5194E6F8}" dt="2023-11-25T00:39:20.841" v="4629" actId="1036"/>
          <ac:picMkLst>
            <pc:docMk/>
            <pc:sldMk cId="375022285" sldId="303"/>
            <ac:picMk id="2056" creationId="{FAE2142E-8F4F-C797-5F4B-10D60D5D020E}"/>
          </ac:picMkLst>
        </pc:picChg>
        <pc:picChg chg="add mod">
          <ac:chgData name="Phi Huynh Ngoc" userId="e04605cb-0a74-4fb1-9edd-26146165fd02" providerId="ADAL" clId="{BD19F34F-45FB-4981-B1FA-2D2F5194E6F8}" dt="2023-11-27T03:47:04.569" v="4803" actId="1076"/>
          <ac:picMkLst>
            <pc:docMk/>
            <pc:sldMk cId="375022285" sldId="303"/>
            <ac:picMk id="2058" creationId="{289AE435-8447-50CD-24B6-13FD0CFF2398}"/>
          </ac:picMkLst>
        </pc:picChg>
        <pc:picChg chg="add mod">
          <ac:chgData name="Phi Huynh Ngoc" userId="e04605cb-0a74-4fb1-9edd-26146165fd02" providerId="ADAL" clId="{BD19F34F-45FB-4981-B1FA-2D2F5194E6F8}" dt="2023-11-25T00:39:20.841" v="4629" actId="1036"/>
          <ac:picMkLst>
            <pc:docMk/>
            <pc:sldMk cId="375022285" sldId="303"/>
            <ac:picMk id="2060" creationId="{27DC5D9E-6C16-F8F4-F402-8C2325D4FB5C}"/>
          </ac:picMkLst>
        </pc:picChg>
        <pc:picChg chg="add mod">
          <ac:chgData name="Phi Huynh Ngoc" userId="e04605cb-0a74-4fb1-9edd-26146165fd02" providerId="ADAL" clId="{BD19F34F-45FB-4981-B1FA-2D2F5194E6F8}" dt="2023-11-27T03:46:39.206" v="4795" actId="1076"/>
          <ac:picMkLst>
            <pc:docMk/>
            <pc:sldMk cId="375022285" sldId="303"/>
            <ac:picMk id="2062" creationId="{E79D615C-4AA7-D318-6470-8D38790D309A}"/>
          </ac:picMkLst>
        </pc:picChg>
        <pc:picChg chg="add mod">
          <ac:chgData name="Phi Huynh Ngoc" userId="e04605cb-0a74-4fb1-9edd-26146165fd02" providerId="ADAL" clId="{BD19F34F-45FB-4981-B1FA-2D2F5194E6F8}" dt="2023-11-25T00:39:20.841" v="4629" actId="1036"/>
          <ac:picMkLst>
            <pc:docMk/>
            <pc:sldMk cId="375022285" sldId="303"/>
            <ac:picMk id="2064" creationId="{945D4286-00BB-FAA8-9D62-B30466DA9889}"/>
          </ac:picMkLst>
        </pc:picChg>
        <pc:picChg chg="add mod">
          <ac:chgData name="Phi Huynh Ngoc" userId="e04605cb-0a74-4fb1-9edd-26146165fd02" providerId="ADAL" clId="{BD19F34F-45FB-4981-B1FA-2D2F5194E6F8}" dt="2023-11-25T00:39:20.841" v="4629" actId="1036"/>
          <ac:picMkLst>
            <pc:docMk/>
            <pc:sldMk cId="375022285" sldId="303"/>
            <ac:picMk id="2066" creationId="{369087DA-BFAF-4923-DC66-2408087B37EC}"/>
          </ac:picMkLst>
        </pc:picChg>
        <pc:picChg chg="add del mod">
          <ac:chgData name="Phi Huynh Ngoc" userId="e04605cb-0a74-4fb1-9edd-26146165fd02" providerId="ADAL" clId="{BD19F34F-45FB-4981-B1FA-2D2F5194E6F8}" dt="2023-11-25T00:38:29.141" v="4608" actId="478"/>
          <ac:picMkLst>
            <pc:docMk/>
            <pc:sldMk cId="375022285" sldId="303"/>
            <ac:picMk id="2068" creationId="{AF566712-41BD-DAF1-2958-ED46E6246F65}"/>
          </ac:picMkLst>
        </pc:picChg>
        <pc:picChg chg="add mod">
          <ac:chgData name="Phi Huynh Ngoc" userId="e04605cb-0a74-4fb1-9edd-26146165fd02" providerId="ADAL" clId="{BD19F34F-45FB-4981-B1FA-2D2F5194E6F8}" dt="2023-11-25T00:39:20.841" v="4629" actId="1036"/>
          <ac:picMkLst>
            <pc:docMk/>
            <pc:sldMk cId="375022285" sldId="303"/>
            <ac:picMk id="2070" creationId="{ECF3BB21-4533-7138-F8E4-13C78C0DE801}"/>
          </ac:picMkLst>
        </pc:picChg>
      </pc:sldChg>
      <pc:sldChg chg="addSp delSp modSp add mod ord">
        <pc:chgData name="Phi Huynh Ngoc" userId="e04605cb-0a74-4fb1-9edd-26146165fd02" providerId="ADAL" clId="{BD19F34F-45FB-4981-B1FA-2D2F5194E6F8}" dt="2023-11-24T13:11:24.381" v="3603" actId="27636"/>
        <pc:sldMkLst>
          <pc:docMk/>
          <pc:sldMk cId="3251769273" sldId="304"/>
        </pc:sldMkLst>
        <pc:spChg chg="add del mod">
          <ac:chgData name="Phi Huynh Ngoc" userId="e04605cb-0a74-4fb1-9edd-26146165fd02" providerId="ADAL" clId="{BD19F34F-45FB-4981-B1FA-2D2F5194E6F8}" dt="2023-11-23T10:09:50.857" v="565" actId="478"/>
          <ac:spMkLst>
            <pc:docMk/>
            <pc:sldMk cId="3251769273" sldId="304"/>
            <ac:spMk id="3" creationId="{54619B89-9C94-FC62-4061-203F39F9A9B3}"/>
          </ac:spMkLst>
        </pc:spChg>
        <pc:spChg chg="add del">
          <ac:chgData name="Phi Huynh Ngoc" userId="e04605cb-0a74-4fb1-9edd-26146165fd02" providerId="ADAL" clId="{BD19F34F-45FB-4981-B1FA-2D2F5194E6F8}" dt="2023-11-23T10:11:47.985" v="575"/>
          <ac:spMkLst>
            <pc:docMk/>
            <pc:sldMk cId="3251769273" sldId="304"/>
            <ac:spMk id="4" creationId="{F707A559-3B8B-FFF2-E66E-AD5E27C44AA1}"/>
          </ac:spMkLst>
        </pc:spChg>
        <pc:spChg chg="mod">
          <ac:chgData name="Phi Huynh Ngoc" userId="e04605cb-0a74-4fb1-9edd-26146165fd02" providerId="ADAL" clId="{BD19F34F-45FB-4981-B1FA-2D2F5194E6F8}" dt="2023-11-24T13:11:24.381" v="3603" actId="27636"/>
          <ac:spMkLst>
            <pc:docMk/>
            <pc:sldMk cId="3251769273" sldId="304"/>
            <ac:spMk id="11" creationId="{37A9A399-7B20-332F-5575-23E96F384EC3}"/>
          </ac:spMkLst>
        </pc:spChg>
        <pc:spChg chg="del">
          <ac:chgData name="Phi Huynh Ngoc" userId="e04605cb-0a74-4fb1-9edd-26146165fd02" providerId="ADAL" clId="{BD19F34F-45FB-4981-B1FA-2D2F5194E6F8}" dt="2023-11-23T10:09:48.890" v="564" actId="478"/>
          <ac:spMkLst>
            <pc:docMk/>
            <pc:sldMk cId="3251769273" sldId="304"/>
            <ac:spMk id="13" creationId="{63DB144F-7D09-C6E4-426E-A136CFD23D5C}"/>
          </ac:spMkLst>
        </pc:spChg>
        <pc:picChg chg="add mod">
          <ac:chgData name="Phi Huynh Ngoc" userId="e04605cb-0a74-4fb1-9edd-26146165fd02" providerId="ADAL" clId="{BD19F34F-45FB-4981-B1FA-2D2F5194E6F8}" dt="2023-11-23T10:16:02.066" v="605" actId="1076"/>
          <ac:picMkLst>
            <pc:docMk/>
            <pc:sldMk cId="3251769273" sldId="304"/>
            <ac:picMk id="5" creationId="{62833C16-DB65-1CCB-804E-ED92479BA165}"/>
          </ac:picMkLst>
        </pc:picChg>
        <pc:picChg chg="add del mod">
          <ac:chgData name="Phi Huynh Ngoc" userId="e04605cb-0a74-4fb1-9edd-26146165fd02" providerId="ADAL" clId="{BD19F34F-45FB-4981-B1FA-2D2F5194E6F8}" dt="2023-11-23T10:15:41.733" v="596" actId="478"/>
          <ac:picMkLst>
            <pc:docMk/>
            <pc:sldMk cId="3251769273" sldId="304"/>
            <ac:picMk id="7" creationId="{DCE09915-5F36-5D13-4E91-56A7D5849C8A}"/>
          </ac:picMkLst>
        </pc:picChg>
        <pc:picChg chg="add mod">
          <ac:chgData name="Phi Huynh Ngoc" userId="e04605cb-0a74-4fb1-9edd-26146165fd02" providerId="ADAL" clId="{BD19F34F-45FB-4981-B1FA-2D2F5194E6F8}" dt="2023-11-23T10:15:57.393" v="603" actId="1076"/>
          <ac:picMkLst>
            <pc:docMk/>
            <pc:sldMk cId="3251769273" sldId="304"/>
            <ac:picMk id="9" creationId="{1141971B-AB74-3CB7-7C5F-3702117F34D8}"/>
          </ac:picMkLst>
        </pc:picChg>
        <pc:picChg chg="add mod">
          <ac:chgData name="Phi Huynh Ngoc" userId="e04605cb-0a74-4fb1-9edd-26146165fd02" providerId="ADAL" clId="{BD19F34F-45FB-4981-B1FA-2D2F5194E6F8}" dt="2023-11-24T03:02:01.434" v="2347" actId="1076"/>
          <ac:picMkLst>
            <pc:docMk/>
            <pc:sldMk cId="3251769273" sldId="304"/>
            <ac:picMk id="1026" creationId="{24CCF450-95D3-B1FF-5675-281637372702}"/>
          </ac:picMkLst>
        </pc:picChg>
        <pc:picChg chg="add del mod">
          <ac:chgData name="Phi Huynh Ngoc" userId="e04605cb-0a74-4fb1-9edd-26146165fd02" providerId="ADAL" clId="{BD19F34F-45FB-4981-B1FA-2D2F5194E6F8}" dt="2023-11-23T10:11:27.470" v="573" actId="478"/>
          <ac:picMkLst>
            <pc:docMk/>
            <pc:sldMk cId="3251769273" sldId="304"/>
            <ac:picMk id="1026" creationId="{D6B006AB-F03C-458C-7528-994721028BE1}"/>
          </ac:picMkLst>
        </pc:picChg>
      </pc:sldChg>
      <pc:sldChg chg="addSp modSp add mod modAnim">
        <pc:chgData name="Phi Huynh Ngoc" userId="e04605cb-0a74-4fb1-9edd-26146165fd02" providerId="ADAL" clId="{BD19F34F-45FB-4981-B1FA-2D2F5194E6F8}" dt="2023-11-23T11:45:13.912" v="1644" actId="20577"/>
        <pc:sldMkLst>
          <pc:docMk/>
          <pc:sldMk cId="2611935639" sldId="305"/>
        </pc:sldMkLst>
        <pc:spChg chg="add mod ord">
          <ac:chgData name="Phi Huynh Ngoc" userId="e04605cb-0a74-4fb1-9edd-26146165fd02" providerId="ADAL" clId="{BD19F34F-45FB-4981-B1FA-2D2F5194E6F8}" dt="2023-11-23T11:44:03.935" v="1625" actId="14100"/>
          <ac:spMkLst>
            <pc:docMk/>
            <pc:sldMk cId="2611935639" sldId="305"/>
            <ac:spMk id="2" creationId="{F92C48F0-9B8D-7D48-17E9-E16AD9322D23}"/>
          </ac:spMkLst>
        </pc:spChg>
        <pc:spChg chg="mod">
          <ac:chgData name="Phi Huynh Ngoc" userId="e04605cb-0a74-4fb1-9edd-26146165fd02" providerId="ADAL" clId="{BD19F34F-45FB-4981-B1FA-2D2F5194E6F8}" dt="2023-11-23T10:23:30.277" v="1034" actId="20577"/>
          <ac:spMkLst>
            <pc:docMk/>
            <pc:sldMk cId="2611935639" sldId="305"/>
            <ac:spMk id="11" creationId="{37A9A399-7B20-332F-5575-23E96F384EC3}"/>
          </ac:spMkLst>
        </pc:spChg>
        <pc:spChg chg="mod">
          <ac:chgData name="Phi Huynh Ngoc" userId="e04605cb-0a74-4fb1-9edd-26146165fd02" providerId="ADAL" clId="{BD19F34F-45FB-4981-B1FA-2D2F5194E6F8}" dt="2023-11-23T11:45:13.912" v="1644" actId="20577"/>
          <ac:spMkLst>
            <pc:docMk/>
            <pc:sldMk cId="2611935639" sldId="305"/>
            <ac:spMk id="13" creationId="{63DB144F-7D09-C6E4-426E-A136CFD23D5C}"/>
          </ac:spMkLst>
        </pc:spChg>
        <pc:picChg chg="add mod">
          <ac:chgData name="Phi Huynh Ngoc" userId="e04605cb-0a74-4fb1-9edd-26146165fd02" providerId="ADAL" clId="{BD19F34F-45FB-4981-B1FA-2D2F5194E6F8}" dt="2023-11-23T11:35:12.078" v="1490" actId="1076"/>
          <ac:picMkLst>
            <pc:docMk/>
            <pc:sldMk cId="2611935639" sldId="305"/>
            <ac:picMk id="3074" creationId="{BCB90D59-A37B-C7C1-0A00-53A425F5FC4E}"/>
          </ac:picMkLst>
        </pc:picChg>
      </pc:sldChg>
      <pc:sldChg chg="addSp delSp modSp new mod modClrScheme chgLayout">
        <pc:chgData name="Phi Huynh Ngoc" userId="e04605cb-0a74-4fb1-9edd-26146165fd02" providerId="ADAL" clId="{BD19F34F-45FB-4981-B1FA-2D2F5194E6F8}" dt="2023-11-25T00:41:08.656" v="4649" actId="14100"/>
        <pc:sldMkLst>
          <pc:docMk/>
          <pc:sldMk cId="422178003" sldId="306"/>
        </pc:sldMkLst>
        <pc:spChg chg="del mod ord">
          <ac:chgData name="Phi Huynh Ngoc" userId="e04605cb-0a74-4fb1-9edd-26146165fd02" providerId="ADAL" clId="{BD19F34F-45FB-4981-B1FA-2D2F5194E6F8}" dt="2023-11-23T11:46:18.767" v="1646" actId="700"/>
          <ac:spMkLst>
            <pc:docMk/>
            <pc:sldMk cId="422178003" sldId="306"/>
            <ac:spMk id="2" creationId="{07738B0C-F51F-4165-B0EC-9F960EDE382D}"/>
          </ac:spMkLst>
        </pc:spChg>
        <pc:spChg chg="del">
          <ac:chgData name="Phi Huynh Ngoc" userId="e04605cb-0a74-4fb1-9edd-26146165fd02" providerId="ADAL" clId="{BD19F34F-45FB-4981-B1FA-2D2F5194E6F8}" dt="2023-11-23T11:46:18.767" v="1646" actId="700"/>
          <ac:spMkLst>
            <pc:docMk/>
            <pc:sldMk cId="422178003" sldId="306"/>
            <ac:spMk id="3" creationId="{D84AADD5-5A23-1664-9BF9-7704AF1D3A84}"/>
          </ac:spMkLst>
        </pc:spChg>
        <pc:spChg chg="del">
          <ac:chgData name="Phi Huynh Ngoc" userId="e04605cb-0a74-4fb1-9edd-26146165fd02" providerId="ADAL" clId="{BD19F34F-45FB-4981-B1FA-2D2F5194E6F8}" dt="2023-11-23T11:46:18.767" v="1646" actId="700"/>
          <ac:spMkLst>
            <pc:docMk/>
            <pc:sldMk cId="422178003" sldId="306"/>
            <ac:spMk id="4" creationId="{67BE60B1-925C-DD2B-A138-6508F560CA23}"/>
          </ac:spMkLst>
        </pc:spChg>
        <pc:spChg chg="add mod ord">
          <ac:chgData name="Phi Huynh Ngoc" userId="e04605cb-0a74-4fb1-9edd-26146165fd02" providerId="ADAL" clId="{BD19F34F-45FB-4981-B1FA-2D2F5194E6F8}" dt="2023-11-23T11:46:31.245" v="1686" actId="20577"/>
          <ac:spMkLst>
            <pc:docMk/>
            <pc:sldMk cId="422178003" sldId="306"/>
            <ac:spMk id="5" creationId="{04704A07-1185-B8D2-D210-E82F8AB1624E}"/>
          </ac:spMkLst>
        </pc:spChg>
        <pc:spChg chg="add mod">
          <ac:chgData name="Phi Huynh Ngoc" userId="e04605cb-0a74-4fb1-9edd-26146165fd02" providerId="ADAL" clId="{BD19F34F-45FB-4981-B1FA-2D2F5194E6F8}" dt="2023-11-25T00:41:08.656" v="4649" actId="14100"/>
          <ac:spMkLst>
            <pc:docMk/>
            <pc:sldMk cId="422178003" sldId="306"/>
            <ac:spMk id="6" creationId="{8713188D-CDF0-ADDD-E98A-F938DBCCE383}"/>
          </ac:spMkLst>
        </pc:spChg>
        <pc:picChg chg="add mod">
          <ac:chgData name="Phi Huynh Ngoc" userId="e04605cb-0a74-4fb1-9edd-26146165fd02" providerId="ADAL" clId="{BD19F34F-45FB-4981-B1FA-2D2F5194E6F8}" dt="2023-11-23T11:50:35.308" v="1870" actId="1076"/>
          <ac:picMkLst>
            <pc:docMk/>
            <pc:sldMk cId="422178003" sldId="306"/>
            <ac:picMk id="4098" creationId="{6FF208E6-09B3-5D4E-35BE-FE36EC9CEA8A}"/>
          </ac:picMkLst>
        </pc:picChg>
      </pc:sldChg>
      <pc:sldChg chg="addSp delSp modSp add mod modNotesTx">
        <pc:chgData name="Phi Huynh Ngoc" userId="e04605cb-0a74-4fb1-9edd-26146165fd02" providerId="ADAL" clId="{BD19F34F-45FB-4981-B1FA-2D2F5194E6F8}" dt="2023-11-24T03:27:06.210" v="2476"/>
        <pc:sldMkLst>
          <pc:docMk/>
          <pc:sldMk cId="3869654474" sldId="307"/>
        </pc:sldMkLst>
        <pc:spChg chg="mod">
          <ac:chgData name="Phi Huynh Ngoc" userId="e04605cb-0a74-4fb1-9edd-26146165fd02" providerId="ADAL" clId="{BD19F34F-45FB-4981-B1FA-2D2F5194E6F8}" dt="2023-11-23T11:56:04.042" v="1916" actId="20577"/>
          <ac:spMkLst>
            <pc:docMk/>
            <pc:sldMk cId="3869654474" sldId="307"/>
            <ac:spMk id="5" creationId="{04704A07-1185-B8D2-D210-E82F8AB1624E}"/>
          </ac:spMkLst>
        </pc:spChg>
        <pc:spChg chg="del">
          <ac:chgData name="Phi Huynh Ngoc" userId="e04605cb-0a74-4fb1-9edd-26146165fd02" providerId="ADAL" clId="{BD19F34F-45FB-4981-B1FA-2D2F5194E6F8}" dt="2023-11-24T03:26:38.610" v="2472" actId="478"/>
          <ac:spMkLst>
            <pc:docMk/>
            <pc:sldMk cId="3869654474" sldId="307"/>
            <ac:spMk id="6" creationId="{8713188D-CDF0-ADDD-E98A-F938DBCCE383}"/>
          </ac:spMkLst>
        </pc:spChg>
        <pc:picChg chg="add mod">
          <ac:chgData name="Phi Huynh Ngoc" userId="e04605cb-0a74-4fb1-9edd-26146165fd02" providerId="ADAL" clId="{BD19F34F-45FB-4981-B1FA-2D2F5194E6F8}" dt="2023-11-24T03:26:47.300" v="2475" actId="1076"/>
          <ac:picMkLst>
            <pc:docMk/>
            <pc:sldMk cId="3869654474" sldId="307"/>
            <ac:picMk id="2050" creationId="{62C22719-1227-5448-0639-E6A95E94B179}"/>
          </ac:picMkLst>
        </pc:picChg>
        <pc:picChg chg="del">
          <ac:chgData name="Phi Huynh Ngoc" userId="e04605cb-0a74-4fb1-9edd-26146165fd02" providerId="ADAL" clId="{BD19F34F-45FB-4981-B1FA-2D2F5194E6F8}" dt="2023-11-23T11:56:06.191" v="1917" actId="478"/>
          <ac:picMkLst>
            <pc:docMk/>
            <pc:sldMk cId="3869654474" sldId="307"/>
            <ac:picMk id="4098" creationId="{6FF208E6-09B3-5D4E-35BE-FE36EC9CEA8A}"/>
          </ac:picMkLst>
        </pc:picChg>
      </pc:sldChg>
      <pc:sldChg chg="addSp delSp modSp add mod">
        <pc:chgData name="Phi Huynh Ngoc" userId="e04605cb-0a74-4fb1-9edd-26146165fd02" providerId="ADAL" clId="{BD19F34F-45FB-4981-B1FA-2D2F5194E6F8}" dt="2023-11-25T00:47:59.947" v="4656" actId="20577"/>
        <pc:sldMkLst>
          <pc:docMk/>
          <pc:sldMk cId="248943162" sldId="308"/>
        </pc:sldMkLst>
        <pc:spChg chg="add mod">
          <ac:chgData name="Phi Huynh Ngoc" userId="e04605cb-0a74-4fb1-9edd-26146165fd02" providerId="ADAL" clId="{BD19F34F-45FB-4981-B1FA-2D2F5194E6F8}" dt="2023-11-24T06:27:55.902" v="3119" actId="20577"/>
          <ac:spMkLst>
            <pc:docMk/>
            <pc:sldMk cId="248943162" sldId="308"/>
            <ac:spMk id="3" creationId="{4B1AA468-A935-2CFD-F1C9-CAA56EFA3DD7}"/>
          </ac:spMkLst>
        </pc:spChg>
        <pc:spChg chg="mod">
          <ac:chgData name="Phi Huynh Ngoc" userId="e04605cb-0a74-4fb1-9edd-26146165fd02" providerId="ADAL" clId="{BD19F34F-45FB-4981-B1FA-2D2F5194E6F8}" dt="2023-11-23T11:57:12.801" v="1942" actId="20577"/>
          <ac:spMkLst>
            <pc:docMk/>
            <pc:sldMk cId="248943162" sldId="308"/>
            <ac:spMk id="5" creationId="{04704A07-1185-B8D2-D210-E82F8AB1624E}"/>
          </ac:spMkLst>
        </pc:spChg>
        <pc:spChg chg="mod">
          <ac:chgData name="Phi Huynh Ngoc" userId="e04605cb-0a74-4fb1-9edd-26146165fd02" providerId="ADAL" clId="{BD19F34F-45FB-4981-B1FA-2D2F5194E6F8}" dt="2023-11-25T00:47:59.947" v="4656" actId="20577"/>
          <ac:spMkLst>
            <pc:docMk/>
            <pc:sldMk cId="248943162" sldId="308"/>
            <ac:spMk id="6" creationId="{8713188D-CDF0-ADDD-E98A-F938DBCCE383}"/>
          </ac:spMkLst>
        </pc:spChg>
        <pc:spChg chg="add mod">
          <ac:chgData name="Phi Huynh Ngoc" userId="e04605cb-0a74-4fb1-9edd-26146165fd02" providerId="ADAL" clId="{BD19F34F-45FB-4981-B1FA-2D2F5194E6F8}" dt="2023-11-24T06:28:17.156" v="3136" actId="20577"/>
          <ac:spMkLst>
            <pc:docMk/>
            <pc:sldMk cId="248943162" sldId="308"/>
            <ac:spMk id="7" creationId="{EF2EC767-04F4-D30F-4374-494A83C5B5B5}"/>
          </ac:spMkLst>
        </pc:spChg>
        <pc:picChg chg="add del mod">
          <ac:chgData name="Phi Huynh Ngoc" userId="e04605cb-0a74-4fb1-9edd-26146165fd02" providerId="ADAL" clId="{BD19F34F-45FB-4981-B1FA-2D2F5194E6F8}" dt="2023-11-24T06:30:12.232" v="3178" actId="478"/>
          <ac:picMkLst>
            <pc:docMk/>
            <pc:sldMk cId="248943162" sldId="308"/>
            <ac:picMk id="1026" creationId="{1A9E277B-B4ED-FE1E-EE6C-A487C9AE70CE}"/>
          </ac:picMkLst>
        </pc:picChg>
        <pc:picChg chg="add mod">
          <ac:chgData name="Phi Huynh Ngoc" userId="e04605cb-0a74-4fb1-9edd-26146165fd02" providerId="ADAL" clId="{BD19F34F-45FB-4981-B1FA-2D2F5194E6F8}" dt="2023-11-24T06:30:19.897" v="3181" actId="1076"/>
          <ac:picMkLst>
            <pc:docMk/>
            <pc:sldMk cId="248943162" sldId="308"/>
            <ac:picMk id="5122" creationId="{B774D1B0-399B-F17B-0823-AC173B52125A}"/>
          </ac:picMkLst>
        </pc:picChg>
      </pc:sldChg>
      <pc:sldChg chg="addSp delSp modSp add mod">
        <pc:chgData name="Phi Huynh Ngoc" userId="e04605cb-0a74-4fb1-9edd-26146165fd02" providerId="ADAL" clId="{BD19F34F-45FB-4981-B1FA-2D2F5194E6F8}" dt="2023-11-24T16:15:50.708" v="4594" actId="20577"/>
        <pc:sldMkLst>
          <pc:docMk/>
          <pc:sldMk cId="1876143715" sldId="309"/>
        </pc:sldMkLst>
        <pc:spChg chg="mod">
          <ac:chgData name="Phi Huynh Ngoc" userId="e04605cb-0a74-4fb1-9edd-26146165fd02" providerId="ADAL" clId="{BD19F34F-45FB-4981-B1FA-2D2F5194E6F8}" dt="2023-11-23T11:59:21.951" v="1966" actId="20577"/>
          <ac:spMkLst>
            <pc:docMk/>
            <pc:sldMk cId="1876143715" sldId="309"/>
            <ac:spMk id="5" creationId="{04704A07-1185-B8D2-D210-E82F8AB1624E}"/>
          </ac:spMkLst>
        </pc:spChg>
        <pc:spChg chg="mod">
          <ac:chgData name="Phi Huynh Ngoc" userId="e04605cb-0a74-4fb1-9edd-26146165fd02" providerId="ADAL" clId="{BD19F34F-45FB-4981-B1FA-2D2F5194E6F8}" dt="2023-11-24T16:15:50.708" v="4594" actId="20577"/>
          <ac:spMkLst>
            <pc:docMk/>
            <pc:sldMk cId="1876143715" sldId="309"/>
            <ac:spMk id="6" creationId="{8713188D-CDF0-ADDD-E98A-F938DBCCE383}"/>
          </ac:spMkLst>
        </pc:spChg>
        <pc:picChg chg="del">
          <ac:chgData name="Phi Huynh Ngoc" userId="e04605cb-0a74-4fb1-9edd-26146165fd02" providerId="ADAL" clId="{BD19F34F-45FB-4981-B1FA-2D2F5194E6F8}" dt="2023-11-23T11:59:27.706" v="1967" actId="478"/>
          <ac:picMkLst>
            <pc:docMk/>
            <pc:sldMk cId="1876143715" sldId="309"/>
            <ac:picMk id="5122" creationId="{B774D1B0-399B-F17B-0823-AC173B52125A}"/>
          </ac:picMkLst>
        </pc:picChg>
        <pc:picChg chg="add mod">
          <ac:chgData name="Phi Huynh Ngoc" userId="e04605cb-0a74-4fb1-9edd-26146165fd02" providerId="ADAL" clId="{BD19F34F-45FB-4981-B1FA-2D2F5194E6F8}" dt="2023-11-24T16:14:33.427" v="4583" actId="1076"/>
          <ac:picMkLst>
            <pc:docMk/>
            <pc:sldMk cId="1876143715" sldId="309"/>
            <ac:picMk id="6146" creationId="{EB7CA34D-BEE9-4668-2283-AC2F4A877698}"/>
          </ac:picMkLst>
        </pc:picChg>
      </pc:sldChg>
      <pc:sldChg chg="addSp delSp modSp add mod ord modNotesTx">
        <pc:chgData name="Phi Huynh Ngoc" userId="e04605cb-0a74-4fb1-9edd-26146165fd02" providerId="ADAL" clId="{BD19F34F-45FB-4981-B1FA-2D2F5194E6F8}" dt="2023-11-24T13:39:38.255" v="3609"/>
        <pc:sldMkLst>
          <pc:docMk/>
          <pc:sldMk cId="2122567481" sldId="310"/>
        </pc:sldMkLst>
        <pc:spChg chg="mod">
          <ac:chgData name="Phi Huynh Ngoc" userId="e04605cb-0a74-4fb1-9edd-26146165fd02" providerId="ADAL" clId="{BD19F34F-45FB-4981-B1FA-2D2F5194E6F8}" dt="2023-11-24T02:47:25.686" v="2343" actId="14100"/>
          <ac:spMkLst>
            <pc:docMk/>
            <pc:sldMk cId="2122567481" sldId="310"/>
            <ac:spMk id="5" creationId="{04704A07-1185-B8D2-D210-E82F8AB1624E}"/>
          </ac:spMkLst>
        </pc:spChg>
        <pc:spChg chg="del">
          <ac:chgData name="Phi Huynh Ngoc" userId="e04605cb-0a74-4fb1-9edd-26146165fd02" providerId="ADAL" clId="{BD19F34F-45FB-4981-B1FA-2D2F5194E6F8}" dt="2023-11-23T12:00:36.407" v="1986" actId="478"/>
          <ac:spMkLst>
            <pc:docMk/>
            <pc:sldMk cId="2122567481" sldId="310"/>
            <ac:spMk id="6" creationId="{8713188D-CDF0-ADDD-E98A-F938DBCCE383}"/>
          </ac:spMkLst>
        </pc:spChg>
        <pc:picChg chg="del">
          <ac:chgData name="Phi Huynh Ngoc" userId="e04605cb-0a74-4fb1-9edd-26146165fd02" providerId="ADAL" clId="{BD19F34F-45FB-4981-B1FA-2D2F5194E6F8}" dt="2023-11-23T12:00:36.407" v="1986" actId="478"/>
          <ac:picMkLst>
            <pc:docMk/>
            <pc:sldMk cId="2122567481" sldId="310"/>
            <ac:picMk id="6146" creationId="{EB7CA34D-BEE9-4668-2283-AC2F4A877698}"/>
          </ac:picMkLst>
        </pc:picChg>
        <pc:picChg chg="add mod">
          <ac:chgData name="Phi Huynh Ngoc" userId="e04605cb-0a74-4fb1-9edd-26146165fd02" providerId="ADAL" clId="{BD19F34F-45FB-4981-B1FA-2D2F5194E6F8}" dt="2023-11-23T12:01:25.203" v="2002" actId="1076"/>
          <ac:picMkLst>
            <pc:docMk/>
            <pc:sldMk cId="2122567481" sldId="310"/>
            <ac:picMk id="7170" creationId="{639CDA0F-7E57-02E3-3451-18BBF3C18E04}"/>
          </ac:picMkLst>
        </pc:picChg>
      </pc:sldChg>
      <pc:sldChg chg="addSp delSp modSp add mod ord">
        <pc:chgData name="Phi Huynh Ngoc" userId="e04605cb-0a74-4fb1-9edd-26146165fd02" providerId="ADAL" clId="{BD19F34F-45FB-4981-B1FA-2D2F5194E6F8}" dt="2023-11-24T06:39:11.308" v="3289"/>
        <pc:sldMkLst>
          <pc:docMk/>
          <pc:sldMk cId="3194557770" sldId="311"/>
        </pc:sldMkLst>
        <pc:spChg chg="mod">
          <ac:chgData name="Phi Huynh Ngoc" userId="e04605cb-0a74-4fb1-9edd-26146165fd02" providerId="ADAL" clId="{BD19F34F-45FB-4981-B1FA-2D2F5194E6F8}" dt="2023-11-23T12:04:05.342" v="2082" actId="20577"/>
          <ac:spMkLst>
            <pc:docMk/>
            <pc:sldMk cId="3194557770" sldId="311"/>
            <ac:spMk id="5" creationId="{04704A07-1185-B8D2-D210-E82F8AB1624E}"/>
          </ac:spMkLst>
        </pc:spChg>
        <pc:spChg chg="del">
          <ac:chgData name="Phi Huynh Ngoc" userId="e04605cb-0a74-4fb1-9edd-26146165fd02" providerId="ADAL" clId="{BD19F34F-45FB-4981-B1FA-2D2F5194E6F8}" dt="2023-11-23T12:04:11.490" v="2084" actId="478"/>
          <ac:spMkLst>
            <pc:docMk/>
            <pc:sldMk cId="3194557770" sldId="311"/>
            <ac:spMk id="6" creationId="{8713188D-CDF0-ADDD-E98A-F938DBCCE383}"/>
          </ac:spMkLst>
        </pc:spChg>
        <pc:picChg chg="del">
          <ac:chgData name="Phi Huynh Ngoc" userId="e04605cb-0a74-4fb1-9edd-26146165fd02" providerId="ADAL" clId="{BD19F34F-45FB-4981-B1FA-2D2F5194E6F8}" dt="2023-11-23T12:04:08.301" v="2083" actId="478"/>
          <ac:picMkLst>
            <pc:docMk/>
            <pc:sldMk cId="3194557770" sldId="311"/>
            <ac:picMk id="5122" creationId="{B774D1B0-399B-F17B-0823-AC173B52125A}"/>
          </ac:picMkLst>
        </pc:picChg>
        <pc:picChg chg="add mod">
          <ac:chgData name="Phi Huynh Ngoc" userId="e04605cb-0a74-4fb1-9edd-26146165fd02" providerId="ADAL" clId="{BD19F34F-45FB-4981-B1FA-2D2F5194E6F8}" dt="2023-11-23T12:04:19.985" v="2087" actId="1076"/>
          <ac:picMkLst>
            <pc:docMk/>
            <pc:sldMk cId="3194557770" sldId="311"/>
            <ac:picMk id="8194" creationId="{C5C7BDB0-CB53-A90E-A45D-7345CF17BDE6}"/>
          </ac:picMkLst>
        </pc:picChg>
      </pc:sldChg>
      <pc:sldChg chg="modSp new mod">
        <pc:chgData name="Phi Huynh Ngoc" userId="e04605cb-0a74-4fb1-9edd-26146165fd02" providerId="ADAL" clId="{BD19F34F-45FB-4981-B1FA-2D2F5194E6F8}" dt="2023-11-23T12:07:53.689" v="2100" actId="20577"/>
        <pc:sldMkLst>
          <pc:docMk/>
          <pc:sldMk cId="2649583890" sldId="312"/>
        </pc:sldMkLst>
        <pc:spChg chg="mod">
          <ac:chgData name="Phi Huynh Ngoc" userId="e04605cb-0a74-4fb1-9edd-26146165fd02" providerId="ADAL" clId="{BD19F34F-45FB-4981-B1FA-2D2F5194E6F8}" dt="2023-11-23T12:07:53.689" v="2100" actId="20577"/>
          <ac:spMkLst>
            <pc:docMk/>
            <pc:sldMk cId="2649583890" sldId="312"/>
            <ac:spMk id="2" creationId="{5A96BAA1-7402-397D-BFC9-9871A7E04B39}"/>
          </ac:spMkLst>
        </pc:spChg>
      </pc:sldChg>
      <pc:sldChg chg="addSp delSp modSp new mod ord modClrScheme chgLayout">
        <pc:chgData name="Phi Huynh Ngoc" userId="e04605cb-0a74-4fb1-9edd-26146165fd02" providerId="ADAL" clId="{BD19F34F-45FB-4981-B1FA-2D2F5194E6F8}" dt="2023-11-24T14:08:58.722" v="3675" actId="478"/>
        <pc:sldMkLst>
          <pc:docMk/>
          <pc:sldMk cId="2685437700" sldId="313"/>
        </pc:sldMkLst>
        <pc:spChg chg="del mod ord">
          <ac:chgData name="Phi Huynh Ngoc" userId="e04605cb-0a74-4fb1-9edd-26146165fd02" providerId="ADAL" clId="{BD19F34F-45FB-4981-B1FA-2D2F5194E6F8}" dt="2023-11-23T12:08:03.750" v="2102" actId="700"/>
          <ac:spMkLst>
            <pc:docMk/>
            <pc:sldMk cId="2685437700" sldId="313"/>
            <ac:spMk id="2" creationId="{6D5C06F7-D3CC-8FC9-9FA6-8F97F0298151}"/>
          </ac:spMkLst>
        </pc:spChg>
        <pc:spChg chg="add mod">
          <ac:chgData name="Phi Huynh Ngoc" userId="e04605cb-0a74-4fb1-9edd-26146165fd02" providerId="ADAL" clId="{BD19F34F-45FB-4981-B1FA-2D2F5194E6F8}" dt="2023-11-24T14:08:43.341" v="3665" actId="14100"/>
          <ac:spMkLst>
            <pc:docMk/>
            <pc:sldMk cId="2685437700" sldId="313"/>
            <ac:spMk id="2" creationId="{AB48D6FE-7F8A-5FE6-39BE-B92FFA672385}"/>
          </ac:spMkLst>
        </pc:spChg>
        <pc:spChg chg="add mod">
          <ac:chgData name="Phi Huynh Ngoc" userId="e04605cb-0a74-4fb1-9edd-26146165fd02" providerId="ADAL" clId="{BD19F34F-45FB-4981-B1FA-2D2F5194E6F8}" dt="2023-11-24T14:08:33.131" v="3664" actId="1076"/>
          <ac:spMkLst>
            <pc:docMk/>
            <pc:sldMk cId="2685437700" sldId="313"/>
            <ac:spMk id="3" creationId="{12E11BD5-99B1-2919-A65C-177370E825D7}"/>
          </ac:spMkLst>
        </pc:spChg>
        <pc:spChg chg="del">
          <ac:chgData name="Phi Huynh Ngoc" userId="e04605cb-0a74-4fb1-9edd-26146165fd02" providerId="ADAL" clId="{BD19F34F-45FB-4981-B1FA-2D2F5194E6F8}" dt="2023-11-23T12:08:03.750" v="2102" actId="700"/>
          <ac:spMkLst>
            <pc:docMk/>
            <pc:sldMk cId="2685437700" sldId="313"/>
            <ac:spMk id="3" creationId="{1DCA3164-5424-4FE0-EBE1-C8F5F9C79B23}"/>
          </ac:spMkLst>
        </pc:spChg>
        <pc:spChg chg="add mod ord">
          <ac:chgData name="Phi Huynh Ngoc" userId="e04605cb-0a74-4fb1-9edd-26146165fd02" providerId="ADAL" clId="{BD19F34F-45FB-4981-B1FA-2D2F5194E6F8}" dt="2023-11-24T03:57:19.332" v="2789" actId="14100"/>
          <ac:spMkLst>
            <pc:docMk/>
            <pc:sldMk cId="2685437700" sldId="313"/>
            <ac:spMk id="4" creationId="{353203D2-7D7F-C775-DC57-0B0BBA60DEED}"/>
          </ac:spMkLst>
        </pc:spChg>
        <pc:spChg chg="add del mod">
          <ac:chgData name="Phi Huynh Ngoc" userId="e04605cb-0a74-4fb1-9edd-26146165fd02" providerId="ADAL" clId="{BD19F34F-45FB-4981-B1FA-2D2F5194E6F8}" dt="2023-11-24T14:08:58.722" v="3675" actId="478"/>
          <ac:spMkLst>
            <pc:docMk/>
            <pc:sldMk cId="2685437700" sldId="313"/>
            <ac:spMk id="5" creationId="{7F0F3077-199C-962D-E8F8-285F7C8A0059}"/>
          </ac:spMkLst>
        </pc:spChg>
      </pc:sldChg>
      <pc:sldChg chg="addSp delSp modSp new mod modClrScheme chgLayout">
        <pc:chgData name="Phi Huynh Ngoc" userId="e04605cb-0a74-4fb1-9edd-26146165fd02" providerId="ADAL" clId="{BD19F34F-45FB-4981-B1FA-2D2F5194E6F8}" dt="2023-11-24T01:48:34.191" v="2341" actId="1076"/>
        <pc:sldMkLst>
          <pc:docMk/>
          <pc:sldMk cId="1457393387" sldId="314"/>
        </pc:sldMkLst>
        <pc:spChg chg="del">
          <ac:chgData name="Phi Huynh Ngoc" userId="e04605cb-0a74-4fb1-9edd-26146165fd02" providerId="ADAL" clId="{BD19F34F-45FB-4981-B1FA-2D2F5194E6F8}" dt="2023-11-24T01:48:02.492" v="2315" actId="700"/>
          <ac:spMkLst>
            <pc:docMk/>
            <pc:sldMk cId="1457393387" sldId="314"/>
            <ac:spMk id="2" creationId="{B4A36E49-844D-F937-E78E-524BA5D47EE8}"/>
          </ac:spMkLst>
        </pc:spChg>
        <pc:spChg chg="del">
          <ac:chgData name="Phi Huynh Ngoc" userId="e04605cb-0a74-4fb1-9edd-26146165fd02" providerId="ADAL" clId="{BD19F34F-45FB-4981-B1FA-2D2F5194E6F8}" dt="2023-11-24T01:48:02.492" v="2315" actId="700"/>
          <ac:spMkLst>
            <pc:docMk/>
            <pc:sldMk cId="1457393387" sldId="314"/>
            <ac:spMk id="3" creationId="{A9CCED0F-7661-3CC6-0F28-A36BA9445985}"/>
          </ac:spMkLst>
        </pc:spChg>
        <pc:spChg chg="add mod">
          <ac:chgData name="Phi Huynh Ngoc" userId="e04605cb-0a74-4fb1-9edd-26146165fd02" providerId="ADAL" clId="{BD19F34F-45FB-4981-B1FA-2D2F5194E6F8}" dt="2023-11-24T01:48:34.191" v="2341" actId="1076"/>
          <ac:spMkLst>
            <pc:docMk/>
            <pc:sldMk cId="1457393387" sldId="314"/>
            <ac:spMk id="4" creationId="{68326B55-AB2D-D9CD-16B5-3C28CB180922}"/>
          </ac:spMkLst>
        </pc:spChg>
      </pc:sldChg>
      <pc:sldChg chg="addSp delSp modSp add mod ord">
        <pc:chgData name="Phi Huynh Ngoc" userId="e04605cb-0a74-4fb1-9edd-26146165fd02" providerId="ADAL" clId="{BD19F34F-45FB-4981-B1FA-2D2F5194E6F8}" dt="2023-11-24T13:40:02.937" v="3615"/>
        <pc:sldMkLst>
          <pc:docMk/>
          <pc:sldMk cId="2604131795" sldId="315"/>
        </pc:sldMkLst>
        <pc:spChg chg="del mod">
          <ac:chgData name="Phi Huynh Ngoc" userId="e04605cb-0a74-4fb1-9edd-26146165fd02" providerId="ADAL" clId="{BD19F34F-45FB-4981-B1FA-2D2F5194E6F8}" dt="2023-11-24T03:39:51.241" v="2499" actId="478"/>
          <ac:spMkLst>
            <pc:docMk/>
            <pc:sldMk cId="2604131795" sldId="315"/>
            <ac:spMk id="2" creationId="{5B5BBB90-B9FF-ED4A-9587-76C518C2BC9E}"/>
          </ac:spMkLst>
        </pc:spChg>
        <pc:spChg chg="add del mod">
          <ac:chgData name="Phi Huynh Ngoc" userId="e04605cb-0a74-4fb1-9edd-26146165fd02" providerId="ADAL" clId="{BD19F34F-45FB-4981-B1FA-2D2F5194E6F8}" dt="2023-11-24T03:39:52.925" v="2500" actId="478"/>
          <ac:spMkLst>
            <pc:docMk/>
            <pc:sldMk cId="2604131795" sldId="315"/>
            <ac:spMk id="6" creationId="{72FDF06E-FCB0-F81C-CD7E-BB1983038577}"/>
          </ac:spMkLst>
        </pc:spChg>
        <pc:spChg chg="del">
          <ac:chgData name="Phi Huynh Ngoc" userId="e04605cb-0a74-4fb1-9edd-26146165fd02" providerId="ADAL" clId="{BD19F34F-45FB-4981-B1FA-2D2F5194E6F8}" dt="2023-11-24T03:29:32.836" v="2492" actId="478"/>
          <ac:spMkLst>
            <pc:docMk/>
            <pc:sldMk cId="2604131795" sldId="315"/>
            <ac:spMk id="18" creationId="{2E150335-2C21-E16E-5B37-F388718C5DDF}"/>
          </ac:spMkLst>
        </pc:spChg>
        <pc:spChg chg="del">
          <ac:chgData name="Phi Huynh Ngoc" userId="e04605cb-0a74-4fb1-9edd-26146165fd02" providerId="ADAL" clId="{BD19F34F-45FB-4981-B1FA-2D2F5194E6F8}" dt="2023-11-24T03:29:32.836" v="2492" actId="478"/>
          <ac:spMkLst>
            <pc:docMk/>
            <pc:sldMk cId="2604131795" sldId="315"/>
            <ac:spMk id="19" creationId="{D3D944DC-8892-6B27-33F3-869AB852B63C}"/>
          </ac:spMkLst>
        </pc:spChg>
        <pc:spChg chg="del">
          <ac:chgData name="Phi Huynh Ngoc" userId="e04605cb-0a74-4fb1-9edd-26146165fd02" providerId="ADAL" clId="{BD19F34F-45FB-4981-B1FA-2D2F5194E6F8}" dt="2023-11-24T03:29:32.836" v="2492" actId="478"/>
          <ac:spMkLst>
            <pc:docMk/>
            <pc:sldMk cId="2604131795" sldId="315"/>
            <ac:spMk id="20" creationId="{9EF4C64C-782C-E583-A133-8E16F6AD93EA}"/>
          </ac:spMkLst>
        </pc:spChg>
        <pc:spChg chg="del">
          <ac:chgData name="Phi Huynh Ngoc" userId="e04605cb-0a74-4fb1-9edd-26146165fd02" providerId="ADAL" clId="{BD19F34F-45FB-4981-B1FA-2D2F5194E6F8}" dt="2023-11-24T03:29:32.836" v="2492" actId="478"/>
          <ac:spMkLst>
            <pc:docMk/>
            <pc:sldMk cId="2604131795" sldId="315"/>
            <ac:spMk id="39" creationId="{5139C3C1-603A-5974-B9C1-0D86C48B4C81}"/>
          </ac:spMkLst>
        </pc:spChg>
        <pc:spChg chg="del">
          <ac:chgData name="Phi Huynh Ngoc" userId="e04605cb-0a74-4fb1-9edd-26146165fd02" providerId="ADAL" clId="{BD19F34F-45FB-4981-B1FA-2D2F5194E6F8}" dt="2023-11-24T03:29:32.836" v="2492" actId="478"/>
          <ac:spMkLst>
            <pc:docMk/>
            <pc:sldMk cId="2604131795" sldId="315"/>
            <ac:spMk id="40" creationId="{002BD0C9-461F-445B-C203-69040D0609CD}"/>
          </ac:spMkLst>
        </pc:spChg>
        <pc:spChg chg="del">
          <ac:chgData name="Phi Huynh Ngoc" userId="e04605cb-0a74-4fb1-9edd-26146165fd02" providerId="ADAL" clId="{BD19F34F-45FB-4981-B1FA-2D2F5194E6F8}" dt="2023-11-24T03:29:32.836" v="2492" actId="478"/>
          <ac:spMkLst>
            <pc:docMk/>
            <pc:sldMk cId="2604131795" sldId="315"/>
            <ac:spMk id="41" creationId="{0D41B798-854A-3A67-F85A-E83A04B85F0C}"/>
          </ac:spMkLst>
        </pc:spChg>
        <pc:grpChg chg="del">
          <ac:chgData name="Phi Huynh Ngoc" userId="e04605cb-0a74-4fb1-9edd-26146165fd02" providerId="ADAL" clId="{BD19F34F-45FB-4981-B1FA-2D2F5194E6F8}" dt="2023-11-24T03:29:32.836" v="2492" actId="478"/>
          <ac:grpSpMkLst>
            <pc:docMk/>
            <pc:sldMk cId="2604131795" sldId="315"/>
            <ac:grpSpMk id="42" creationId="{E2C28A95-C8A6-BD4A-9881-A162876E28B1}"/>
          </ac:grpSpMkLst>
        </pc:grpChg>
        <pc:grpChg chg="del">
          <ac:chgData name="Phi Huynh Ngoc" userId="e04605cb-0a74-4fb1-9edd-26146165fd02" providerId="ADAL" clId="{BD19F34F-45FB-4981-B1FA-2D2F5194E6F8}" dt="2023-11-24T03:29:32.836" v="2492" actId="478"/>
          <ac:grpSpMkLst>
            <pc:docMk/>
            <pc:sldMk cId="2604131795" sldId="315"/>
            <ac:grpSpMk id="45" creationId="{499E574C-C0F5-1984-3CE1-ADE5529D66F0}"/>
          </ac:grpSpMkLst>
        </pc:grpChg>
        <pc:grpChg chg="del">
          <ac:chgData name="Phi Huynh Ngoc" userId="e04605cb-0a74-4fb1-9edd-26146165fd02" providerId="ADAL" clId="{BD19F34F-45FB-4981-B1FA-2D2F5194E6F8}" dt="2023-11-24T03:29:32.836" v="2492" actId="478"/>
          <ac:grpSpMkLst>
            <pc:docMk/>
            <pc:sldMk cId="2604131795" sldId="315"/>
            <ac:grpSpMk id="48" creationId="{D2544FCC-50ED-7F90-6AEE-4985B928FBBD}"/>
          </ac:grpSpMkLst>
        </pc:grpChg>
        <pc:picChg chg="add mod">
          <ac:chgData name="Phi Huynh Ngoc" userId="e04605cb-0a74-4fb1-9edd-26146165fd02" providerId="ADAL" clId="{BD19F34F-45FB-4981-B1FA-2D2F5194E6F8}" dt="2023-11-24T03:40:00.754" v="2503" actId="1076"/>
          <ac:picMkLst>
            <pc:docMk/>
            <pc:sldMk cId="2604131795" sldId="315"/>
            <ac:picMk id="4" creationId="{699D1B67-60C4-3E0E-52D0-C923C31F6031}"/>
          </ac:picMkLst>
        </pc:picChg>
      </pc:sldChg>
      <pc:sldChg chg="addSp delSp modSp new mod modClrScheme chgLayout">
        <pc:chgData name="Phi Huynh Ngoc" userId="e04605cb-0a74-4fb1-9edd-26146165fd02" providerId="ADAL" clId="{BD19F34F-45FB-4981-B1FA-2D2F5194E6F8}" dt="2023-11-24T03:47:10.134" v="2735" actId="1076"/>
        <pc:sldMkLst>
          <pc:docMk/>
          <pc:sldMk cId="201875494" sldId="316"/>
        </pc:sldMkLst>
        <pc:spChg chg="del mod ord">
          <ac:chgData name="Phi Huynh Ngoc" userId="e04605cb-0a74-4fb1-9edd-26146165fd02" providerId="ADAL" clId="{BD19F34F-45FB-4981-B1FA-2D2F5194E6F8}" dt="2023-11-24T03:42:38.883" v="2505" actId="700"/>
          <ac:spMkLst>
            <pc:docMk/>
            <pc:sldMk cId="201875494" sldId="316"/>
            <ac:spMk id="2" creationId="{1FDCCAC8-28D9-53B9-AC27-C1D9882F3D03}"/>
          </ac:spMkLst>
        </pc:spChg>
        <pc:spChg chg="del">
          <ac:chgData name="Phi Huynh Ngoc" userId="e04605cb-0a74-4fb1-9edd-26146165fd02" providerId="ADAL" clId="{BD19F34F-45FB-4981-B1FA-2D2F5194E6F8}" dt="2023-11-24T03:42:38.883" v="2505" actId="700"/>
          <ac:spMkLst>
            <pc:docMk/>
            <pc:sldMk cId="201875494" sldId="316"/>
            <ac:spMk id="3" creationId="{390332A8-AB35-1294-1FC7-F5E107252750}"/>
          </ac:spMkLst>
        </pc:spChg>
        <pc:spChg chg="add mod ord">
          <ac:chgData name="Phi Huynh Ngoc" userId="e04605cb-0a74-4fb1-9edd-26146165fd02" providerId="ADAL" clId="{BD19F34F-45FB-4981-B1FA-2D2F5194E6F8}" dt="2023-11-24T03:43:37.049" v="2641" actId="27636"/>
          <ac:spMkLst>
            <pc:docMk/>
            <pc:sldMk cId="201875494" sldId="316"/>
            <ac:spMk id="4" creationId="{2F6724AD-961B-BCA4-2360-A0CD58AA9606}"/>
          </ac:spMkLst>
        </pc:spChg>
        <pc:spChg chg="add del mod ord">
          <ac:chgData name="Phi Huynh Ngoc" userId="e04605cb-0a74-4fb1-9edd-26146165fd02" providerId="ADAL" clId="{BD19F34F-45FB-4981-B1FA-2D2F5194E6F8}" dt="2023-11-24T03:46:54.508" v="2731" actId="478"/>
          <ac:spMkLst>
            <pc:docMk/>
            <pc:sldMk cId="201875494" sldId="316"/>
            <ac:spMk id="5" creationId="{1D159DD1-3107-8444-FC53-44D5C9B1E5EA}"/>
          </ac:spMkLst>
        </pc:spChg>
        <pc:spChg chg="add mod">
          <ac:chgData name="Phi Huynh Ngoc" userId="e04605cb-0a74-4fb1-9edd-26146165fd02" providerId="ADAL" clId="{BD19F34F-45FB-4981-B1FA-2D2F5194E6F8}" dt="2023-11-24T03:45:01.656" v="2701" actId="113"/>
          <ac:spMkLst>
            <pc:docMk/>
            <pc:sldMk cId="201875494" sldId="316"/>
            <ac:spMk id="7" creationId="{CA7098DE-F1F5-75A1-F19F-1247968D212F}"/>
          </ac:spMkLst>
        </pc:spChg>
        <pc:spChg chg="add del mod">
          <ac:chgData name="Phi Huynh Ngoc" userId="e04605cb-0a74-4fb1-9edd-26146165fd02" providerId="ADAL" clId="{BD19F34F-45FB-4981-B1FA-2D2F5194E6F8}" dt="2023-11-24T03:45:31.942" v="2706" actId="478"/>
          <ac:spMkLst>
            <pc:docMk/>
            <pc:sldMk cId="201875494" sldId="316"/>
            <ac:spMk id="9" creationId="{51C44B76-41A2-D339-45CB-83694F15946D}"/>
          </ac:spMkLst>
        </pc:spChg>
        <pc:spChg chg="add mod">
          <ac:chgData name="Phi Huynh Ngoc" userId="e04605cb-0a74-4fb1-9edd-26146165fd02" providerId="ADAL" clId="{BD19F34F-45FB-4981-B1FA-2D2F5194E6F8}" dt="2023-11-24T03:46:16.010" v="2727" actId="2711"/>
          <ac:spMkLst>
            <pc:docMk/>
            <pc:sldMk cId="201875494" sldId="316"/>
            <ac:spMk id="10" creationId="{DF8BF5F0-705D-A70D-1B32-8474B80C0DD4}"/>
          </ac:spMkLst>
        </pc:spChg>
        <pc:picChg chg="add del mod">
          <ac:chgData name="Phi Huynh Ngoc" userId="e04605cb-0a74-4fb1-9edd-26146165fd02" providerId="ADAL" clId="{BD19F34F-45FB-4981-B1FA-2D2F5194E6F8}" dt="2023-11-24T03:46:42.749" v="2729" actId="478"/>
          <ac:picMkLst>
            <pc:docMk/>
            <pc:sldMk cId="201875494" sldId="316"/>
            <ac:picMk id="3074" creationId="{755CC63B-56A5-A8FC-88B9-B73D0C2487E5}"/>
          </ac:picMkLst>
        </pc:picChg>
        <pc:picChg chg="add mod">
          <ac:chgData name="Phi Huynh Ngoc" userId="e04605cb-0a74-4fb1-9edd-26146165fd02" providerId="ADAL" clId="{BD19F34F-45FB-4981-B1FA-2D2F5194E6F8}" dt="2023-11-24T03:47:10.134" v="2735" actId="1076"/>
          <ac:picMkLst>
            <pc:docMk/>
            <pc:sldMk cId="201875494" sldId="316"/>
            <ac:picMk id="3076" creationId="{D89FE72E-72FF-E06E-BA25-CF980B14DFB0}"/>
          </ac:picMkLst>
        </pc:picChg>
      </pc:sldChg>
      <pc:sldChg chg="add">
        <pc:chgData name="Phi Huynh Ngoc" userId="e04605cb-0a74-4fb1-9edd-26146165fd02" providerId="ADAL" clId="{BD19F34F-45FB-4981-B1FA-2D2F5194E6F8}" dt="2023-11-24T03:46:40.441" v="2728" actId="2890"/>
        <pc:sldMkLst>
          <pc:docMk/>
          <pc:sldMk cId="2295870705" sldId="317"/>
        </pc:sldMkLst>
      </pc:sldChg>
      <pc:sldChg chg="addSp modSp new mod">
        <pc:chgData name="Phi Huynh Ngoc" userId="e04605cb-0a74-4fb1-9edd-26146165fd02" providerId="ADAL" clId="{BD19F34F-45FB-4981-B1FA-2D2F5194E6F8}" dt="2023-11-24T04:04:43.868" v="2904" actId="20577"/>
        <pc:sldMkLst>
          <pc:docMk/>
          <pc:sldMk cId="3197317359" sldId="318"/>
        </pc:sldMkLst>
        <pc:spChg chg="mod">
          <ac:chgData name="Phi Huynh Ngoc" userId="e04605cb-0a74-4fb1-9edd-26146165fd02" providerId="ADAL" clId="{BD19F34F-45FB-4981-B1FA-2D2F5194E6F8}" dt="2023-11-24T04:04:43.868" v="2904" actId="20577"/>
          <ac:spMkLst>
            <pc:docMk/>
            <pc:sldMk cId="3197317359" sldId="318"/>
            <ac:spMk id="2" creationId="{9E3FA9C5-A9ED-5679-F166-E32CBDE3C87F}"/>
          </ac:spMkLst>
        </pc:spChg>
        <pc:picChg chg="add mod">
          <ac:chgData name="Phi Huynh Ngoc" userId="e04605cb-0a74-4fb1-9edd-26146165fd02" providerId="ADAL" clId="{BD19F34F-45FB-4981-B1FA-2D2F5194E6F8}" dt="2023-11-24T04:00:50.209" v="2816" actId="1076"/>
          <ac:picMkLst>
            <pc:docMk/>
            <pc:sldMk cId="3197317359" sldId="318"/>
            <ac:picMk id="4098" creationId="{15A9A584-383B-7874-7596-519D2517C4A8}"/>
          </ac:picMkLst>
        </pc:picChg>
      </pc:sldChg>
      <pc:sldChg chg="addSp delSp modSp add mod">
        <pc:chgData name="Phi Huynh Ngoc" userId="e04605cb-0a74-4fb1-9edd-26146165fd02" providerId="ADAL" clId="{BD19F34F-45FB-4981-B1FA-2D2F5194E6F8}" dt="2023-11-24T07:34:17.006" v="3414" actId="1076"/>
        <pc:sldMkLst>
          <pc:docMk/>
          <pc:sldMk cId="1278120497" sldId="319"/>
        </pc:sldMkLst>
        <pc:spChg chg="mod">
          <ac:chgData name="Phi Huynh Ngoc" userId="e04605cb-0a74-4fb1-9edd-26146165fd02" providerId="ADAL" clId="{BD19F34F-45FB-4981-B1FA-2D2F5194E6F8}" dt="2023-11-24T07:31:32.784" v="3405" actId="20577"/>
          <ac:spMkLst>
            <pc:docMk/>
            <pc:sldMk cId="1278120497" sldId="319"/>
            <ac:spMk id="2" creationId="{9E3FA9C5-A9ED-5679-F166-E32CBDE3C87F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4" creationId="{66DE9DCA-F9AE-D964-ED3F-0B314233BD43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4" creationId="{FB95CB05-B8B3-31F9-0F66-8F69BE2E3D66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5" creationId="{E77302B7-8320-BEFE-7E52-3F5AB078F2DB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5" creationId="{F3E01DF6-1D04-5DF2-9B32-0F708F8C7986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6" creationId="{07251780-B20C-F28E-2F26-A77693FEEB82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6" creationId="{CED1E778-EFDB-072D-CA38-2DB9DD2D23B0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7" creationId="{73CF5E4D-E33C-2D7F-C3EE-B60CE021D0CC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7" creationId="{D770E2E7-80C6-207F-D7C8-D076B0B61F45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8" creationId="{3EA9189C-7241-2E91-6819-C2C83403345F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8" creationId="{D5BC9530-1437-90AD-5256-519A0D4F64E9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9" creationId="{45E919FA-46BE-324B-474F-6483D0E0666F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9" creationId="{6922EA3D-33FE-16A1-DC10-F27E8D6645FE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10" creationId="{170C5974-45AB-BE16-09DD-6B017618ABCC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10" creationId="{63F3754C-811E-1E3C-2C39-2FAC7E7E296C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11" creationId="{EECF5F1E-21D3-E622-16ED-C89BB895A82E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11" creationId="{F5BEA414-1FE7-229B-F0A8-E9FABF2420EF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12" creationId="{E246535A-D0E5-141A-E9D7-8B199ACDB52B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12" creationId="{ED45836A-4D55-DFE3-10D4-677F280E8CDE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14" creationId="{599700A0-EC1B-18C2-8D60-279EA5A34057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14" creationId="{AD752082-4D39-2054-BD2D-5BCE2032BE6B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16" creationId="{1FF09FC1-2D43-0DB3-A13B-E4AF2717A3ED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16" creationId="{BA703AD7-4626-39E6-2D18-903F61685E0D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19" creationId="{02936CA6-C3C4-8651-90EE-4E1CD21584D2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19" creationId="{8BA9138B-A2B1-6BF7-F7C3-185CDAEEE023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21" creationId="{7E66BF59-E979-217D-710F-5B8E048B91C3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21" creationId="{ED26B785-3264-27E7-9C75-4E146063C5B6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22" creationId="{44F4B82A-92DF-6D60-30FD-7100A90A3148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22" creationId="{4A737A4E-4C60-98AD-F61E-5CBA42587B3B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23" creationId="{C0F11108-1802-F28F-785D-7F1A5F48E97E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23" creationId="{E824B120-2D4F-A9DD-DA73-FD64D79485F3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26" creationId="{CE4C8F86-7858-0D1D-BB9E-1E1A3812E363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26" creationId="{E8CECA6B-0C7D-A53C-CDD4-792FE272F7BD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36" creationId="{1024E7D7-3FB9-0886-1558-7DB32001B024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36" creationId="{3A682A57-11FB-B6B7-B154-F5FAE5902121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40" creationId="{CF1C5BD0-C743-F6C5-C7BE-CB31A5109CA0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40" creationId="{FF390188-D0E2-279A-F472-02FF9907318E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42" creationId="{69657F91-70B2-E72B-0868-59942BA64D13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42" creationId="{BDFF3B5C-FBA8-8B29-9A4B-F3C05F16158D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44" creationId="{31C82E76-9B81-3E78-1E9E-3290D775128D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44" creationId="{4C710777-518D-7795-B3D5-8597F296C11A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45" creationId="{1DF1CEE9-91D5-6403-5CC8-87A755998662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45" creationId="{96A37F1D-5ABA-21A1-B90F-D8FEBDBFFBD8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46" creationId="{05A1B508-507E-8518-F5C4-BB82FE258AFA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46" creationId="{481A09DA-67E1-E2ED-BD46-0AD27F834E3F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47" creationId="{60A55E15-AED4-DCC4-7EB4-CD4F70A0C405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47" creationId="{F9E41844-2D35-A9B5-042E-811469705DA8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48" creationId="{56E4A1AA-791C-3A1F-702F-556D48200F8C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48" creationId="{66D5EAC5-2539-088A-746C-6C85C4FD16C1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51" creationId="{097B292B-C010-6210-9DCF-1DECD407B805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51" creationId="{4BB117E4-1E91-C5DE-7748-D9198D812709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52" creationId="{0600D6AA-C8C7-DC5A-DEF6-E247C0B476D3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52" creationId="{297FC0B8-E79C-B575-C98F-ADC35AA5C7AF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53" creationId="{0815DB88-67EB-3875-437F-ED085694F225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53" creationId="{72AC4856-F74B-B82D-FABD-CFD73C715E21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54" creationId="{B045FAEB-DFF5-5EE9-C996-E226998D4AD5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54" creationId="{EF59ED5E-24E6-449E-30EE-71E6A7095C88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56" creationId="{69FAB4C1-27CE-D318-5CBF-C23B029B24F1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56" creationId="{7660F0C4-0740-A5C6-19B0-9C320B74C2F8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57" creationId="{B0D83C25-5CF4-77BB-9FF6-4212E6E5FAEB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57" creationId="{C1F8CFC3-775E-AD0E-E919-0C46EE125757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58" creationId="{79F53922-360E-0120-CF0D-E0DEC2152D9A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58" creationId="{F42CA743-56D0-EDA0-9C09-AF31BDE3B867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59" creationId="{2641AB95-74F4-2F33-9FF8-3E8DD132C27D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59" creationId="{331E67D6-F8B5-1DFB-B6BD-2E3ADAF481F4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60" creationId="{122D6747-325D-AB1B-648A-C570825674E7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60" creationId="{B9C83711-DC3C-A055-F7A7-FC9722C4FADB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61" creationId="{5D79A33E-1887-B0D7-F1CC-A3DED5E3228D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61" creationId="{6E8AF0EC-4A6A-9B3A-B069-B3ED6A7509DE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62" creationId="{7F3EFC5A-3CCA-9CD7-688A-31819D67B76F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62" creationId="{DEB0081A-2585-20EA-13CB-C847CB46F8E6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63" creationId="{134874A9-A3DC-E2DD-A72A-17C721F77242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63" creationId="{2F1BA5C5-8E8F-199F-AB79-E3101E8584E9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4099" creationId="{5E200654-014C-0971-B7EE-64FCDBA7FCB0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4100" creationId="{ABF2A6C9-D195-B33C-302A-2D8DAF95932E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4101" creationId="{CBF6CCEC-66B0-714F-5010-0E98248D3F82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4102" creationId="{C791B630-2699-ABBA-06A1-0C7A38DE17D0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4103" creationId="{1F25A536-00C7-8D11-8119-B98FB747EC0F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4104" creationId="{995058DB-BCB8-C607-2A72-EB16E4E85695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4105" creationId="{3DA9E980-D756-6818-4DE3-ECB6C65EAFC9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4106" creationId="{5EC03A3B-01F1-744F-CB72-BF927F850EB6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4107" creationId="{5C7157EA-5443-5124-AA0A-57F5E84159DC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4108" creationId="{7FF8962B-3BE1-4D70-014D-1C243A0715CC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4108" creationId="{B0231B39-04CA-65BB-37EB-518D397E26D8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4109" creationId="{4A89C963-6CF9-B1E0-923A-2B88E9F201C1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4109" creationId="{E2E273F2-D0E6-8BD7-52C9-4656782A6D7E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4110" creationId="{F7B6A232-0DD8-B99A-E4AF-D50F23559095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4111" creationId="{706A85FA-B4F9-CDAA-00DE-722E0240F6BB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4112" creationId="{5359B642-655C-2100-A07F-5892A8B723DC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4112" creationId="{F081707B-091B-3C2D-F45A-8FFB6708454F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4113" creationId="{AE37D901-C14D-CA43-5082-B3EE56FD149D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4114" creationId="{78F79997-A9A8-FC05-2D13-E9AE3B92BD75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4115" creationId="{84125A95-8C22-3C0F-494B-98E952D1F479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4115" creationId="{B96E18EF-D84E-DBD0-4D01-AF7747B5B679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4116" creationId="{05D27221-CC8F-9774-D177-4E321B52A272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4116" creationId="{F014123B-5935-8F7E-0218-31EAEFA05184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4117" creationId="{55017C54-EEF6-505C-873D-D2F8F3831562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4118" creationId="{901E0515-4742-0816-3B9F-BBDD01681A2C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4119" creationId="{D07C941C-4CD7-3A64-FA0A-A0F78C425B7A}"/>
          </ac:spMkLst>
        </pc:spChg>
        <pc:spChg chg="mod">
          <ac:chgData name="Phi Huynh Ngoc" userId="e04605cb-0a74-4fb1-9edd-26146165fd02" providerId="ADAL" clId="{BD19F34F-45FB-4981-B1FA-2D2F5194E6F8}" dt="2023-11-24T07:34:02.387" v="3407"/>
          <ac:spMkLst>
            <pc:docMk/>
            <pc:sldMk cId="1278120497" sldId="319"/>
            <ac:spMk id="4119" creationId="{FA9FD0C1-E0B0-52D4-7292-26D190FFC727}"/>
          </ac:spMkLst>
        </pc:spChg>
        <pc:spChg chg="mod">
          <ac:chgData name="Phi Huynh Ngoc" userId="e04605cb-0a74-4fb1-9edd-26146165fd02" providerId="ADAL" clId="{BD19F34F-45FB-4981-B1FA-2D2F5194E6F8}" dt="2023-11-24T04:06:05.444" v="2971"/>
          <ac:spMkLst>
            <pc:docMk/>
            <pc:sldMk cId="1278120497" sldId="319"/>
            <ac:spMk id="4120" creationId="{851622D4-BBD6-94F0-7293-9C7E152EC8FA}"/>
          </ac:spMkLst>
        </pc:spChg>
        <pc:grpChg chg="add del mod">
          <ac:chgData name="Phi Huynh Ngoc" userId="e04605cb-0a74-4fb1-9edd-26146165fd02" providerId="ADAL" clId="{BD19F34F-45FB-4981-B1FA-2D2F5194E6F8}" dt="2023-11-24T04:06:09.950" v="2978"/>
          <ac:grpSpMkLst>
            <pc:docMk/>
            <pc:sldMk cId="1278120497" sldId="319"/>
            <ac:grpSpMk id="3" creationId="{536FDB04-7566-A6FB-A029-0CD66E94E6F3}"/>
          </ac:grpSpMkLst>
        </pc:grpChg>
        <pc:grpChg chg="add del mod">
          <ac:chgData name="Phi Huynh Ngoc" userId="e04605cb-0a74-4fb1-9edd-26146165fd02" providerId="ADAL" clId="{BD19F34F-45FB-4981-B1FA-2D2F5194E6F8}" dt="2023-11-24T07:34:06.290" v="3412"/>
          <ac:grpSpMkLst>
            <pc:docMk/>
            <pc:sldMk cId="1278120497" sldId="319"/>
            <ac:grpSpMk id="3" creationId="{AED39D3B-FF16-D472-476B-69A12CD26D42}"/>
          </ac:grpSpMkLst>
        </pc:grpChg>
        <pc:grpChg chg="mod">
          <ac:chgData name="Phi Huynh Ngoc" userId="e04605cb-0a74-4fb1-9edd-26146165fd02" providerId="ADAL" clId="{BD19F34F-45FB-4981-B1FA-2D2F5194E6F8}" dt="2023-11-24T07:34:02.387" v="3407"/>
          <ac:grpSpMkLst>
            <pc:docMk/>
            <pc:sldMk cId="1278120497" sldId="319"/>
            <ac:grpSpMk id="55" creationId="{3DF619FE-7F47-2591-2F19-39013DB6D79B}"/>
          </ac:grpSpMkLst>
        </pc:grpChg>
        <pc:grpChg chg="mod">
          <ac:chgData name="Phi Huynh Ngoc" userId="e04605cb-0a74-4fb1-9edd-26146165fd02" providerId="ADAL" clId="{BD19F34F-45FB-4981-B1FA-2D2F5194E6F8}" dt="2023-11-24T04:06:05.444" v="2971"/>
          <ac:grpSpMkLst>
            <pc:docMk/>
            <pc:sldMk cId="1278120497" sldId="319"/>
            <ac:grpSpMk id="55" creationId="{E27CBBA5-5450-F7CD-6152-EC2FA818DF4C}"/>
          </ac:grpSpMkLst>
        </pc:grpChg>
        <pc:picChg chg="mod">
          <ac:chgData name="Phi Huynh Ngoc" userId="e04605cb-0a74-4fb1-9edd-26146165fd02" providerId="ADAL" clId="{BD19F34F-45FB-4981-B1FA-2D2F5194E6F8}" dt="2023-11-24T07:34:02.387" v="3407"/>
          <ac:picMkLst>
            <pc:docMk/>
            <pc:sldMk cId="1278120497" sldId="319"/>
            <ac:picMk id="13" creationId="{4EC48FE2-34FD-DAD2-02DF-3E6594B1BCCD}"/>
          </ac:picMkLst>
        </pc:picChg>
        <pc:picChg chg="mod">
          <ac:chgData name="Phi Huynh Ngoc" userId="e04605cb-0a74-4fb1-9edd-26146165fd02" providerId="ADAL" clId="{BD19F34F-45FB-4981-B1FA-2D2F5194E6F8}" dt="2023-11-24T04:06:05.444" v="2971"/>
          <ac:picMkLst>
            <pc:docMk/>
            <pc:sldMk cId="1278120497" sldId="319"/>
            <ac:picMk id="13" creationId="{5EB71B00-BF52-3AFB-B7AC-5703AE4BB0CF}"/>
          </ac:picMkLst>
        </pc:picChg>
        <pc:picChg chg="mod">
          <ac:chgData name="Phi Huynh Ngoc" userId="e04605cb-0a74-4fb1-9edd-26146165fd02" providerId="ADAL" clId="{BD19F34F-45FB-4981-B1FA-2D2F5194E6F8}" dt="2023-11-24T04:06:05.444" v="2971"/>
          <ac:picMkLst>
            <pc:docMk/>
            <pc:sldMk cId="1278120497" sldId="319"/>
            <ac:picMk id="15" creationId="{9DF385D5-4B82-B198-16A1-38D8001F3A5C}"/>
          </ac:picMkLst>
        </pc:picChg>
        <pc:picChg chg="mod">
          <ac:chgData name="Phi Huynh Ngoc" userId="e04605cb-0a74-4fb1-9edd-26146165fd02" providerId="ADAL" clId="{BD19F34F-45FB-4981-B1FA-2D2F5194E6F8}" dt="2023-11-24T07:34:02.387" v="3407"/>
          <ac:picMkLst>
            <pc:docMk/>
            <pc:sldMk cId="1278120497" sldId="319"/>
            <ac:picMk id="15" creationId="{F8880AE3-6DA0-521C-29ED-C4337CEC5CF3}"/>
          </ac:picMkLst>
        </pc:picChg>
        <pc:picChg chg="mod">
          <ac:chgData name="Phi Huynh Ngoc" userId="e04605cb-0a74-4fb1-9edd-26146165fd02" providerId="ADAL" clId="{BD19F34F-45FB-4981-B1FA-2D2F5194E6F8}" dt="2023-11-24T07:34:02.387" v="3407"/>
          <ac:picMkLst>
            <pc:docMk/>
            <pc:sldMk cId="1278120497" sldId="319"/>
            <ac:picMk id="17" creationId="{2BC1B3EA-2BF3-5BCE-294C-8360E9406F0A}"/>
          </ac:picMkLst>
        </pc:picChg>
        <pc:picChg chg="mod">
          <ac:chgData name="Phi Huynh Ngoc" userId="e04605cb-0a74-4fb1-9edd-26146165fd02" providerId="ADAL" clId="{BD19F34F-45FB-4981-B1FA-2D2F5194E6F8}" dt="2023-11-24T04:06:05.444" v="2971"/>
          <ac:picMkLst>
            <pc:docMk/>
            <pc:sldMk cId="1278120497" sldId="319"/>
            <ac:picMk id="17" creationId="{D6FA3546-81CE-AE4E-5F3B-0892A153511A}"/>
          </ac:picMkLst>
        </pc:picChg>
        <pc:picChg chg="mod">
          <ac:chgData name="Phi Huynh Ngoc" userId="e04605cb-0a74-4fb1-9edd-26146165fd02" providerId="ADAL" clId="{BD19F34F-45FB-4981-B1FA-2D2F5194E6F8}" dt="2023-11-24T04:06:05.444" v="2971"/>
          <ac:picMkLst>
            <pc:docMk/>
            <pc:sldMk cId="1278120497" sldId="319"/>
            <ac:picMk id="18" creationId="{35B33538-4437-5C21-D5BE-DEC5AAF823F1}"/>
          </ac:picMkLst>
        </pc:picChg>
        <pc:picChg chg="mod">
          <ac:chgData name="Phi Huynh Ngoc" userId="e04605cb-0a74-4fb1-9edd-26146165fd02" providerId="ADAL" clId="{BD19F34F-45FB-4981-B1FA-2D2F5194E6F8}" dt="2023-11-24T07:34:02.387" v="3407"/>
          <ac:picMkLst>
            <pc:docMk/>
            <pc:sldMk cId="1278120497" sldId="319"/>
            <ac:picMk id="18" creationId="{D7E2E8A8-B288-5CF0-94C5-A8439FB685EE}"/>
          </ac:picMkLst>
        </pc:picChg>
        <pc:picChg chg="mod">
          <ac:chgData name="Phi Huynh Ngoc" userId="e04605cb-0a74-4fb1-9edd-26146165fd02" providerId="ADAL" clId="{BD19F34F-45FB-4981-B1FA-2D2F5194E6F8}" dt="2023-11-24T04:06:05.444" v="2971"/>
          <ac:picMkLst>
            <pc:docMk/>
            <pc:sldMk cId="1278120497" sldId="319"/>
            <ac:picMk id="20" creationId="{16BDD370-2F99-9B4A-746B-8B4F43F88095}"/>
          </ac:picMkLst>
        </pc:picChg>
        <pc:picChg chg="mod">
          <ac:chgData name="Phi Huynh Ngoc" userId="e04605cb-0a74-4fb1-9edd-26146165fd02" providerId="ADAL" clId="{BD19F34F-45FB-4981-B1FA-2D2F5194E6F8}" dt="2023-11-24T07:34:02.387" v="3407"/>
          <ac:picMkLst>
            <pc:docMk/>
            <pc:sldMk cId="1278120497" sldId="319"/>
            <ac:picMk id="20" creationId="{45EA3D1E-4EF7-B978-DAE0-5E0B47320B22}"/>
          </ac:picMkLst>
        </pc:picChg>
        <pc:picChg chg="mod">
          <ac:chgData name="Phi Huynh Ngoc" userId="e04605cb-0a74-4fb1-9edd-26146165fd02" providerId="ADAL" clId="{BD19F34F-45FB-4981-B1FA-2D2F5194E6F8}" dt="2023-11-24T07:34:02.387" v="3407"/>
          <ac:picMkLst>
            <pc:docMk/>
            <pc:sldMk cId="1278120497" sldId="319"/>
            <ac:picMk id="25" creationId="{3575946E-E6BD-B2B0-F535-F9AD675AC85C}"/>
          </ac:picMkLst>
        </pc:picChg>
        <pc:picChg chg="mod">
          <ac:chgData name="Phi Huynh Ngoc" userId="e04605cb-0a74-4fb1-9edd-26146165fd02" providerId="ADAL" clId="{BD19F34F-45FB-4981-B1FA-2D2F5194E6F8}" dt="2023-11-24T04:06:05.444" v="2971"/>
          <ac:picMkLst>
            <pc:docMk/>
            <pc:sldMk cId="1278120497" sldId="319"/>
            <ac:picMk id="25" creationId="{65BAE785-8FCE-A6CC-5D79-104C8E776253}"/>
          </ac:picMkLst>
        </pc:picChg>
        <pc:picChg chg="mod">
          <ac:chgData name="Phi Huynh Ngoc" userId="e04605cb-0a74-4fb1-9edd-26146165fd02" providerId="ADAL" clId="{BD19F34F-45FB-4981-B1FA-2D2F5194E6F8}" dt="2023-11-24T07:34:02.387" v="3407"/>
          <ac:picMkLst>
            <pc:docMk/>
            <pc:sldMk cId="1278120497" sldId="319"/>
            <ac:picMk id="32" creationId="{144D1BD5-5094-FD55-C48E-588CD730A687}"/>
          </ac:picMkLst>
        </pc:picChg>
        <pc:picChg chg="mod">
          <ac:chgData name="Phi Huynh Ngoc" userId="e04605cb-0a74-4fb1-9edd-26146165fd02" providerId="ADAL" clId="{BD19F34F-45FB-4981-B1FA-2D2F5194E6F8}" dt="2023-11-24T04:06:05.444" v="2971"/>
          <ac:picMkLst>
            <pc:docMk/>
            <pc:sldMk cId="1278120497" sldId="319"/>
            <ac:picMk id="32" creationId="{4F73101A-4F7E-D450-8262-A3D546D9C034}"/>
          </ac:picMkLst>
        </pc:picChg>
        <pc:picChg chg="mod">
          <ac:chgData name="Phi Huynh Ngoc" userId="e04605cb-0a74-4fb1-9edd-26146165fd02" providerId="ADAL" clId="{BD19F34F-45FB-4981-B1FA-2D2F5194E6F8}" dt="2023-11-24T04:06:05.444" v="2971"/>
          <ac:picMkLst>
            <pc:docMk/>
            <pc:sldMk cId="1278120497" sldId="319"/>
            <ac:picMk id="33" creationId="{46D93E53-1513-9674-8D4C-0BBCB7E3CD2D}"/>
          </ac:picMkLst>
        </pc:picChg>
        <pc:picChg chg="mod">
          <ac:chgData name="Phi Huynh Ngoc" userId="e04605cb-0a74-4fb1-9edd-26146165fd02" providerId="ADAL" clId="{BD19F34F-45FB-4981-B1FA-2D2F5194E6F8}" dt="2023-11-24T07:34:02.387" v="3407"/>
          <ac:picMkLst>
            <pc:docMk/>
            <pc:sldMk cId="1278120497" sldId="319"/>
            <ac:picMk id="33" creationId="{C0D66E23-6BAA-E33F-C1E8-729DB0495884}"/>
          </ac:picMkLst>
        </pc:picChg>
        <pc:picChg chg="mod">
          <ac:chgData name="Phi Huynh Ngoc" userId="e04605cb-0a74-4fb1-9edd-26146165fd02" providerId="ADAL" clId="{BD19F34F-45FB-4981-B1FA-2D2F5194E6F8}" dt="2023-11-24T04:06:05.444" v="2971"/>
          <ac:picMkLst>
            <pc:docMk/>
            <pc:sldMk cId="1278120497" sldId="319"/>
            <ac:picMk id="34" creationId="{0A1C25EA-79ED-E99F-5CFE-6045D028C7E4}"/>
          </ac:picMkLst>
        </pc:picChg>
        <pc:picChg chg="mod">
          <ac:chgData name="Phi Huynh Ngoc" userId="e04605cb-0a74-4fb1-9edd-26146165fd02" providerId="ADAL" clId="{BD19F34F-45FB-4981-B1FA-2D2F5194E6F8}" dt="2023-11-24T07:34:02.387" v="3407"/>
          <ac:picMkLst>
            <pc:docMk/>
            <pc:sldMk cId="1278120497" sldId="319"/>
            <ac:picMk id="34" creationId="{0C32EB59-7535-BC5E-A10A-8168AEDA94CE}"/>
          </ac:picMkLst>
        </pc:picChg>
        <pc:picChg chg="mod">
          <ac:chgData name="Phi Huynh Ngoc" userId="e04605cb-0a74-4fb1-9edd-26146165fd02" providerId="ADAL" clId="{BD19F34F-45FB-4981-B1FA-2D2F5194E6F8}" dt="2023-11-24T07:34:02.387" v="3407"/>
          <ac:picMkLst>
            <pc:docMk/>
            <pc:sldMk cId="1278120497" sldId="319"/>
            <ac:picMk id="35" creationId="{4D46B019-9FD7-9D8D-5483-EF0569BAF329}"/>
          </ac:picMkLst>
        </pc:picChg>
        <pc:picChg chg="mod">
          <ac:chgData name="Phi Huynh Ngoc" userId="e04605cb-0a74-4fb1-9edd-26146165fd02" providerId="ADAL" clId="{BD19F34F-45FB-4981-B1FA-2D2F5194E6F8}" dt="2023-11-24T04:06:05.444" v="2971"/>
          <ac:picMkLst>
            <pc:docMk/>
            <pc:sldMk cId="1278120497" sldId="319"/>
            <ac:picMk id="35" creationId="{E666D0F8-03A6-15DA-F1B4-DFB4DF9A0228}"/>
          </ac:picMkLst>
        </pc:picChg>
        <pc:picChg chg="mod">
          <ac:chgData name="Phi Huynh Ngoc" userId="e04605cb-0a74-4fb1-9edd-26146165fd02" providerId="ADAL" clId="{BD19F34F-45FB-4981-B1FA-2D2F5194E6F8}" dt="2023-11-24T07:34:02.387" v="3407"/>
          <ac:picMkLst>
            <pc:docMk/>
            <pc:sldMk cId="1278120497" sldId="319"/>
            <ac:picMk id="41" creationId="{05D300D4-772E-14A4-AAB4-977854333CBE}"/>
          </ac:picMkLst>
        </pc:picChg>
        <pc:picChg chg="mod">
          <ac:chgData name="Phi Huynh Ngoc" userId="e04605cb-0a74-4fb1-9edd-26146165fd02" providerId="ADAL" clId="{BD19F34F-45FB-4981-B1FA-2D2F5194E6F8}" dt="2023-11-24T04:06:05.444" v="2971"/>
          <ac:picMkLst>
            <pc:docMk/>
            <pc:sldMk cId="1278120497" sldId="319"/>
            <ac:picMk id="41" creationId="{B83D7519-278A-2B34-56BF-DE051469318B}"/>
          </ac:picMkLst>
        </pc:picChg>
        <pc:picChg chg="mod">
          <ac:chgData name="Phi Huynh Ngoc" userId="e04605cb-0a74-4fb1-9edd-26146165fd02" providerId="ADAL" clId="{BD19F34F-45FB-4981-B1FA-2D2F5194E6F8}" dt="2023-11-24T04:06:05.444" v="2971"/>
          <ac:picMkLst>
            <pc:docMk/>
            <pc:sldMk cId="1278120497" sldId="319"/>
            <ac:picMk id="43" creationId="{4550D902-D199-6AF8-E68D-CE18DF1563E8}"/>
          </ac:picMkLst>
        </pc:picChg>
        <pc:picChg chg="mod">
          <ac:chgData name="Phi Huynh Ngoc" userId="e04605cb-0a74-4fb1-9edd-26146165fd02" providerId="ADAL" clId="{BD19F34F-45FB-4981-B1FA-2D2F5194E6F8}" dt="2023-11-24T07:34:02.387" v="3407"/>
          <ac:picMkLst>
            <pc:docMk/>
            <pc:sldMk cId="1278120497" sldId="319"/>
            <ac:picMk id="43" creationId="{ECFF16D4-BFC9-AA81-9CF7-A018CA5A35B3}"/>
          </ac:picMkLst>
        </pc:picChg>
        <pc:picChg chg="mod">
          <ac:chgData name="Phi Huynh Ngoc" userId="e04605cb-0a74-4fb1-9edd-26146165fd02" providerId="ADAL" clId="{BD19F34F-45FB-4981-B1FA-2D2F5194E6F8}" dt="2023-11-24T04:06:05.444" v="2971"/>
          <ac:picMkLst>
            <pc:docMk/>
            <pc:sldMk cId="1278120497" sldId="319"/>
            <ac:picMk id="49" creationId="{23BACA8A-9AB9-E924-614B-2DCF9D80D9A0}"/>
          </ac:picMkLst>
        </pc:picChg>
        <pc:picChg chg="mod">
          <ac:chgData name="Phi Huynh Ngoc" userId="e04605cb-0a74-4fb1-9edd-26146165fd02" providerId="ADAL" clId="{BD19F34F-45FB-4981-B1FA-2D2F5194E6F8}" dt="2023-11-24T07:34:02.387" v="3407"/>
          <ac:picMkLst>
            <pc:docMk/>
            <pc:sldMk cId="1278120497" sldId="319"/>
            <ac:picMk id="49" creationId="{6655C106-64F8-DE8A-3C0D-9177DEBFB425}"/>
          </ac:picMkLst>
        </pc:picChg>
        <pc:picChg chg="mod">
          <ac:chgData name="Phi Huynh Ngoc" userId="e04605cb-0a74-4fb1-9edd-26146165fd02" providerId="ADAL" clId="{BD19F34F-45FB-4981-B1FA-2D2F5194E6F8}" dt="2023-11-24T07:34:02.387" v="3407"/>
          <ac:picMkLst>
            <pc:docMk/>
            <pc:sldMk cId="1278120497" sldId="319"/>
            <ac:picMk id="4096" creationId="{2E3D1BBA-A3E7-BE1B-FB23-6B9EFD7BD84F}"/>
          </ac:picMkLst>
        </pc:picChg>
        <pc:picChg chg="mod">
          <ac:chgData name="Phi Huynh Ngoc" userId="e04605cb-0a74-4fb1-9edd-26146165fd02" providerId="ADAL" clId="{BD19F34F-45FB-4981-B1FA-2D2F5194E6F8}" dt="2023-11-24T04:06:05.444" v="2971"/>
          <ac:picMkLst>
            <pc:docMk/>
            <pc:sldMk cId="1278120497" sldId="319"/>
            <ac:picMk id="4096" creationId="{A6A5C1DF-7593-5AA4-6E8F-7F9FFB1548D9}"/>
          </ac:picMkLst>
        </pc:picChg>
        <pc:picChg chg="mod">
          <ac:chgData name="Phi Huynh Ngoc" userId="e04605cb-0a74-4fb1-9edd-26146165fd02" providerId="ADAL" clId="{BD19F34F-45FB-4981-B1FA-2D2F5194E6F8}" dt="2023-11-24T07:34:02.387" v="3407"/>
          <ac:picMkLst>
            <pc:docMk/>
            <pc:sldMk cId="1278120497" sldId="319"/>
            <ac:picMk id="4097" creationId="{30E60274-4EE0-3C39-75C1-8871F0A81CFF}"/>
          </ac:picMkLst>
        </pc:picChg>
        <pc:picChg chg="mod">
          <ac:chgData name="Phi Huynh Ngoc" userId="e04605cb-0a74-4fb1-9edd-26146165fd02" providerId="ADAL" clId="{BD19F34F-45FB-4981-B1FA-2D2F5194E6F8}" dt="2023-11-24T04:06:05.444" v="2971"/>
          <ac:picMkLst>
            <pc:docMk/>
            <pc:sldMk cId="1278120497" sldId="319"/>
            <ac:picMk id="4097" creationId="{F6F09932-0D2F-309A-1778-13BB5CBCD33D}"/>
          </ac:picMkLst>
        </pc:picChg>
        <pc:picChg chg="del">
          <ac:chgData name="Phi Huynh Ngoc" userId="e04605cb-0a74-4fb1-9edd-26146165fd02" providerId="ADAL" clId="{BD19F34F-45FB-4981-B1FA-2D2F5194E6F8}" dt="2023-11-24T04:05:33.179" v="2970" actId="478"/>
          <ac:picMkLst>
            <pc:docMk/>
            <pc:sldMk cId="1278120497" sldId="319"/>
            <ac:picMk id="4098" creationId="{15A9A584-383B-7874-7596-519D2517C4A8}"/>
          </ac:picMkLst>
        </pc:picChg>
        <pc:picChg chg="mod">
          <ac:chgData name="Phi Huynh Ngoc" userId="e04605cb-0a74-4fb1-9edd-26146165fd02" providerId="ADAL" clId="{BD19F34F-45FB-4981-B1FA-2D2F5194E6F8}" dt="2023-11-24T07:34:02.387" v="3407"/>
          <ac:picMkLst>
            <pc:docMk/>
            <pc:sldMk cId="1278120497" sldId="319"/>
            <ac:picMk id="4104" creationId="{3F19A629-8537-8B1E-A287-D8D1E7F07988}"/>
          </ac:picMkLst>
        </pc:picChg>
        <pc:picChg chg="mod">
          <ac:chgData name="Phi Huynh Ngoc" userId="e04605cb-0a74-4fb1-9edd-26146165fd02" providerId="ADAL" clId="{BD19F34F-45FB-4981-B1FA-2D2F5194E6F8}" dt="2023-11-24T04:06:05.444" v="2971"/>
          <ac:picMkLst>
            <pc:docMk/>
            <pc:sldMk cId="1278120497" sldId="319"/>
            <ac:picMk id="4105" creationId="{3A471E31-F392-A422-7F36-DDC9AC3C1D74}"/>
          </ac:picMkLst>
        </pc:picChg>
        <pc:picChg chg="mod">
          <ac:chgData name="Phi Huynh Ngoc" userId="e04605cb-0a74-4fb1-9edd-26146165fd02" providerId="ADAL" clId="{BD19F34F-45FB-4981-B1FA-2D2F5194E6F8}" dt="2023-11-24T07:34:02.387" v="3407"/>
          <ac:picMkLst>
            <pc:docMk/>
            <pc:sldMk cId="1278120497" sldId="319"/>
            <ac:picMk id="4106" creationId="{114E805A-6C18-F9EC-7262-0E377F46434F}"/>
          </ac:picMkLst>
        </pc:picChg>
        <pc:picChg chg="mod">
          <ac:chgData name="Phi Huynh Ngoc" userId="e04605cb-0a74-4fb1-9edd-26146165fd02" providerId="ADAL" clId="{BD19F34F-45FB-4981-B1FA-2D2F5194E6F8}" dt="2023-11-24T04:06:05.444" v="2971"/>
          <ac:picMkLst>
            <pc:docMk/>
            <pc:sldMk cId="1278120497" sldId="319"/>
            <ac:picMk id="4107" creationId="{C9B8C022-6769-BF17-B563-A7C50A78B467}"/>
          </ac:picMkLst>
        </pc:picChg>
        <pc:picChg chg="mod">
          <ac:chgData name="Phi Huynh Ngoc" userId="e04605cb-0a74-4fb1-9edd-26146165fd02" providerId="ADAL" clId="{BD19F34F-45FB-4981-B1FA-2D2F5194E6F8}" dt="2023-11-24T07:34:02.387" v="3407"/>
          <ac:picMkLst>
            <pc:docMk/>
            <pc:sldMk cId="1278120497" sldId="319"/>
            <ac:picMk id="4110" creationId="{C70EF0CB-6592-0EBD-6216-6D1EB56FB6BE}"/>
          </ac:picMkLst>
        </pc:picChg>
        <pc:picChg chg="mod">
          <ac:chgData name="Phi Huynh Ngoc" userId="e04605cb-0a74-4fb1-9edd-26146165fd02" providerId="ADAL" clId="{BD19F34F-45FB-4981-B1FA-2D2F5194E6F8}" dt="2023-11-24T04:06:05.444" v="2971"/>
          <ac:picMkLst>
            <pc:docMk/>
            <pc:sldMk cId="1278120497" sldId="319"/>
            <ac:picMk id="4111" creationId="{EAA6BE03-5802-9EF1-6F63-DCDE174E3003}"/>
          </ac:picMkLst>
        </pc:picChg>
        <pc:picChg chg="mod">
          <ac:chgData name="Phi Huynh Ngoc" userId="e04605cb-0a74-4fb1-9edd-26146165fd02" providerId="ADAL" clId="{BD19F34F-45FB-4981-B1FA-2D2F5194E6F8}" dt="2023-11-24T07:34:02.387" v="3407"/>
          <ac:picMkLst>
            <pc:docMk/>
            <pc:sldMk cId="1278120497" sldId="319"/>
            <ac:picMk id="4113" creationId="{0E6664DF-D9BB-C33B-A378-D190F83E4A3D}"/>
          </ac:picMkLst>
        </pc:picChg>
        <pc:picChg chg="mod">
          <ac:chgData name="Phi Huynh Ngoc" userId="e04605cb-0a74-4fb1-9edd-26146165fd02" providerId="ADAL" clId="{BD19F34F-45FB-4981-B1FA-2D2F5194E6F8}" dt="2023-11-24T04:06:05.444" v="2971"/>
          <ac:picMkLst>
            <pc:docMk/>
            <pc:sldMk cId="1278120497" sldId="319"/>
            <ac:picMk id="4114" creationId="{A2EB6E8B-A3B6-B9AC-950A-396CB99783A0}"/>
          </ac:picMkLst>
        </pc:picChg>
        <pc:picChg chg="mod">
          <ac:chgData name="Phi Huynh Ngoc" userId="e04605cb-0a74-4fb1-9edd-26146165fd02" providerId="ADAL" clId="{BD19F34F-45FB-4981-B1FA-2D2F5194E6F8}" dt="2023-11-24T07:34:02.387" v="3407"/>
          <ac:picMkLst>
            <pc:docMk/>
            <pc:sldMk cId="1278120497" sldId="319"/>
            <ac:picMk id="4117" creationId="{FFC2C891-F3CC-A98C-DD3D-87112F508626}"/>
          </ac:picMkLst>
        </pc:picChg>
        <pc:picChg chg="mod">
          <ac:chgData name="Phi Huynh Ngoc" userId="e04605cb-0a74-4fb1-9edd-26146165fd02" providerId="ADAL" clId="{BD19F34F-45FB-4981-B1FA-2D2F5194E6F8}" dt="2023-11-24T04:06:05.444" v="2971"/>
          <ac:picMkLst>
            <pc:docMk/>
            <pc:sldMk cId="1278120497" sldId="319"/>
            <ac:picMk id="4118" creationId="{06A22771-5C60-B6E5-16E9-5C9BFEAD03F5}"/>
          </ac:picMkLst>
        </pc:picChg>
        <pc:picChg chg="add mod">
          <ac:chgData name="Phi Huynh Ngoc" userId="e04605cb-0a74-4fb1-9edd-26146165fd02" providerId="ADAL" clId="{BD19F34F-45FB-4981-B1FA-2D2F5194E6F8}" dt="2023-11-24T07:34:17.006" v="3414" actId="1076"/>
          <ac:picMkLst>
            <pc:docMk/>
            <pc:sldMk cId="1278120497" sldId="319"/>
            <ac:picMk id="4120" creationId="{CA21EAB8-70CF-C49A-A7D9-15A6B39E2BC0}"/>
          </ac:picMkLst>
        </pc:picChg>
        <pc:picChg chg="add del mod">
          <ac:chgData name="Phi Huynh Ngoc" userId="e04605cb-0a74-4fb1-9edd-26146165fd02" providerId="ADAL" clId="{BD19F34F-45FB-4981-B1FA-2D2F5194E6F8}" dt="2023-11-24T07:34:01.975" v="3406" actId="478"/>
          <ac:picMkLst>
            <pc:docMk/>
            <pc:sldMk cId="1278120497" sldId="319"/>
            <ac:picMk id="4121" creationId="{34962D1F-2189-E5C6-BAF4-828CD9A39863}"/>
          </ac:picMkLst>
        </pc:picChg>
        <pc:cxnChg chg="mod">
          <ac:chgData name="Phi Huynh Ngoc" userId="e04605cb-0a74-4fb1-9edd-26146165fd02" providerId="ADAL" clId="{BD19F34F-45FB-4981-B1FA-2D2F5194E6F8}" dt="2023-11-24T07:34:02.387" v="3407"/>
          <ac:cxnSpMkLst>
            <pc:docMk/>
            <pc:sldMk cId="1278120497" sldId="319"/>
            <ac:cxnSpMk id="24" creationId="{7B0D26EC-2BCE-606F-E92C-950EFB688D8A}"/>
          </ac:cxnSpMkLst>
        </pc:cxnChg>
        <pc:cxnChg chg="mod">
          <ac:chgData name="Phi Huynh Ngoc" userId="e04605cb-0a74-4fb1-9edd-26146165fd02" providerId="ADAL" clId="{BD19F34F-45FB-4981-B1FA-2D2F5194E6F8}" dt="2023-11-24T04:06:05.444" v="2971"/>
          <ac:cxnSpMkLst>
            <pc:docMk/>
            <pc:sldMk cId="1278120497" sldId="319"/>
            <ac:cxnSpMk id="24" creationId="{972313D4-FB0D-BA16-AAB6-402C1B000BBF}"/>
          </ac:cxnSpMkLst>
        </pc:cxnChg>
        <pc:cxnChg chg="mod">
          <ac:chgData name="Phi Huynh Ngoc" userId="e04605cb-0a74-4fb1-9edd-26146165fd02" providerId="ADAL" clId="{BD19F34F-45FB-4981-B1FA-2D2F5194E6F8}" dt="2023-11-24T04:06:05.444" v="2971"/>
          <ac:cxnSpMkLst>
            <pc:docMk/>
            <pc:sldMk cId="1278120497" sldId="319"/>
            <ac:cxnSpMk id="27" creationId="{86F9F0FF-3042-C443-9C9E-36BE39055448}"/>
          </ac:cxnSpMkLst>
        </pc:cxnChg>
        <pc:cxnChg chg="mod">
          <ac:chgData name="Phi Huynh Ngoc" userId="e04605cb-0a74-4fb1-9edd-26146165fd02" providerId="ADAL" clId="{BD19F34F-45FB-4981-B1FA-2D2F5194E6F8}" dt="2023-11-24T07:34:02.387" v="3407"/>
          <ac:cxnSpMkLst>
            <pc:docMk/>
            <pc:sldMk cId="1278120497" sldId="319"/>
            <ac:cxnSpMk id="27" creationId="{F1D30894-5BDC-509A-F389-5B9EB93159D6}"/>
          </ac:cxnSpMkLst>
        </pc:cxnChg>
        <pc:cxnChg chg="mod">
          <ac:chgData name="Phi Huynh Ngoc" userId="e04605cb-0a74-4fb1-9edd-26146165fd02" providerId="ADAL" clId="{BD19F34F-45FB-4981-B1FA-2D2F5194E6F8}" dt="2023-11-24T04:06:05.444" v="2971"/>
          <ac:cxnSpMkLst>
            <pc:docMk/>
            <pc:sldMk cId="1278120497" sldId="319"/>
            <ac:cxnSpMk id="28" creationId="{2DA2EAF1-E3E7-9843-4F01-83B9ED74831A}"/>
          </ac:cxnSpMkLst>
        </pc:cxnChg>
        <pc:cxnChg chg="mod">
          <ac:chgData name="Phi Huynh Ngoc" userId="e04605cb-0a74-4fb1-9edd-26146165fd02" providerId="ADAL" clId="{BD19F34F-45FB-4981-B1FA-2D2F5194E6F8}" dt="2023-11-24T07:34:02.387" v="3407"/>
          <ac:cxnSpMkLst>
            <pc:docMk/>
            <pc:sldMk cId="1278120497" sldId="319"/>
            <ac:cxnSpMk id="28" creationId="{789EE38A-302D-3941-6638-E69F5F5CEB03}"/>
          </ac:cxnSpMkLst>
        </pc:cxnChg>
        <pc:cxnChg chg="mod">
          <ac:chgData name="Phi Huynh Ngoc" userId="e04605cb-0a74-4fb1-9edd-26146165fd02" providerId="ADAL" clId="{BD19F34F-45FB-4981-B1FA-2D2F5194E6F8}" dt="2023-11-24T04:06:05.444" v="2971"/>
          <ac:cxnSpMkLst>
            <pc:docMk/>
            <pc:sldMk cId="1278120497" sldId="319"/>
            <ac:cxnSpMk id="29" creationId="{75FF9A5F-6CCF-6877-5C53-3B1F59940C3E}"/>
          </ac:cxnSpMkLst>
        </pc:cxnChg>
        <pc:cxnChg chg="mod">
          <ac:chgData name="Phi Huynh Ngoc" userId="e04605cb-0a74-4fb1-9edd-26146165fd02" providerId="ADAL" clId="{BD19F34F-45FB-4981-B1FA-2D2F5194E6F8}" dt="2023-11-24T07:34:02.387" v="3407"/>
          <ac:cxnSpMkLst>
            <pc:docMk/>
            <pc:sldMk cId="1278120497" sldId="319"/>
            <ac:cxnSpMk id="29" creationId="{E3600A8E-18D0-BB71-6C97-E7BDCA163C5A}"/>
          </ac:cxnSpMkLst>
        </pc:cxnChg>
        <pc:cxnChg chg="mod">
          <ac:chgData name="Phi Huynh Ngoc" userId="e04605cb-0a74-4fb1-9edd-26146165fd02" providerId="ADAL" clId="{BD19F34F-45FB-4981-B1FA-2D2F5194E6F8}" dt="2023-11-24T04:06:05.444" v="2971"/>
          <ac:cxnSpMkLst>
            <pc:docMk/>
            <pc:sldMk cId="1278120497" sldId="319"/>
            <ac:cxnSpMk id="30" creationId="{3C006661-59D1-669E-D3E9-FFC7B4BB9FBA}"/>
          </ac:cxnSpMkLst>
        </pc:cxnChg>
        <pc:cxnChg chg="mod">
          <ac:chgData name="Phi Huynh Ngoc" userId="e04605cb-0a74-4fb1-9edd-26146165fd02" providerId="ADAL" clId="{BD19F34F-45FB-4981-B1FA-2D2F5194E6F8}" dt="2023-11-24T07:34:02.387" v="3407"/>
          <ac:cxnSpMkLst>
            <pc:docMk/>
            <pc:sldMk cId="1278120497" sldId="319"/>
            <ac:cxnSpMk id="30" creationId="{773E0A42-E177-33E2-780C-C6132C48BF04}"/>
          </ac:cxnSpMkLst>
        </pc:cxnChg>
        <pc:cxnChg chg="mod">
          <ac:chgData name="Phi Huynh Ngoc" userId="e04605cb-0a74-4fb1-9edd-26146165fd02" providerId="ADAL" clId="{BD19F34F-45FB-4981-B1FA-2D2F5194E6F8}" dt="2023-11-24T04:06:05.444" v="2971"/>
          <ac:cxnSpMkLst>
            <pc:docMk/>
            <pc:sldMk cId="1278120497" sldId="319"/>
            <ac:cxnSpMk id="31" creationId="{09C3561D-4CBC-CC26-5BBC-98E2810A874A}"/>
          </ac:cxnSpMkLst>
        </pc:cxnChg>
        <pc:cxnChg chg="mod">
          <ac:chgData name="Phi Huynh Ngoc" userId="e04605cb-0a74-4fb1-9edd-26146165fd02" providerId="ADAL" clId="{BD19F34F-45FB-4981-B1FA-2D2F5194E6F8}" dt="2023-11-24T07:34:02.387" v="3407"/>
          <ac:cxnSpMkLst>
            <pc:docMk/>
            <pc:sldMk cId="1278120497" sldId="319"/>
            <ac:cxnSpMk id="31" creationId="{A61274A1-A86F-C560-0C27-C1470EE79015}"/>
          </ac:cxnSpMkLst>
        </pc:cxnChg>
        <pc:cxnChg chg="mod">
          <ac:chgData name="Phi Huynh Ngoc" userId="e04605cb-0a74-4fb1-9edd-26146165fd02" providerId="ADAL" clId="{BD19F34F-45FB-4981-B1FA-2D2F5194E6F8}" dt="2023-11-24T04:06:05.444" v="2971"/>
          <ac:cxnSpMkLst>
            <pc:docMk/>
            <pc:sldMk cId="1278120497" sldId="319"/>
            <ac:cxnSpMk id="37" creationId="{3E91C88B-DADE-C767-56DB-90BB908CF427}"/>
          </ac:cxnSpMkLst>
        </pc:cxnChg>
        <pc:cxnChg chg="mod">
          <ac:chgData name="Phi Huynh Ngoc" userId="e04605cb-0a74-4fb1-9edd-26146165fd02" providerId="ADAL" clId="{BD19F34F-45FB-4981-B1FA-2D2F5194E6F8}" dt="2023-11-24T07:34:02.387" v="3407"/>
          <ac:cxnSpMkLst>
            <pc:docMk/>
            <pc:sldMk cId="1278120497" sldId="319"/>
            <ac:cxnSpMk id="37" creationId="{FF813A31-7207-B228-1D8B-43D2F8896C78}"/>
          </ac:cxnSpMkLst>
        </pc:cxnChg>
        <pc:cxnChg chg="mod">
          <ac:chgData name="Phi Huynh Ngoc" userId="e04605cb-0a74-4fb1-9edd-26146165fd02" providerId="ADAL" clId="{BD19F34F-45FB-4981-B1FA-2D2F5194E6F8}" dt="2023-11-24T04:06:05.444" v="2971"/>
          <ac:cxnSpMkLst>
            <pc:docMk/>
            <pc:sldMk cId="1278120497" sldId="319"/>
            <ac:cxnSpMk id="38" creationId="{AE4BDC39-750B-079B-430C-AF23B72AC71A}"/>
          </ac:cxnSpMkLst>
        </pc:cxnChg>
        <pc:cxnChg chg="mod">
          <ac:chgData name="Phi Huynh Ngoc" userId="e04605cb-0a74-4fb1-9edd-26146165fd02" providerId="ADAL" clId="{BD19F34F-45FB-4981-B1FA-2D2F5194E6F8}" dt="2023-11-24T07:34:02.387" v="3407"/>
          <ac:cxnSpMkLst>
            <pc:docMk/>
            <pc:sldMk cId="1278120497" sldId="319"/>
            <ac:cxnSpMk id="38" creationId="{F6FA62D5-C38C-BC88-D2BD-A461829D53C6}"/>
          </ac:cxnSpMkLst>
        </pc:cxnChg>
        <pc:cxnChg chg="mod">
          <ac:chgData name="Phi Huynh Ngoc" userId="e04605cb-0a74-4fb1-9edd-26146165fd02" providerId="ADAL" clId="{BD19F34F-45FB-4981-B1FA-2D2F5194E6F8}" dt="2023-11-24T04:06:05.444" v="2971"/>
          <ac:cxnSpMkLst>
            <pc:docMk/>
            <pc:sldMk cId="1278120497" sldId="319"/>
            <ac:cxnSpMk id="39" creationId="{DCCA7702-77AB-86D7-F57F-571AE09BB686}"/>
          </ac:cxnSpMkLst>
        </pc:cxnChg>
        <pc:cxnChg chg="mod">
          <ac:chgData name="Phi Huynh Ngoc" userId="e04605cb-0a74-4fb1-9edd-26146165fd02" providerId="ADAL" clId="{BD19F34F-45FB-4981-B1FA-2D2F5194E6F8}" dt="2023-11-24T07:34:02.387" v="3407"/>
          <ac:cxnSpMkLst>
            <pc:docMk/>
            <pc:sldMk cId="1278120497" sldId="319"/>
            <ac:cxnSpMk id="39" creationId="{E9032051-8C33-DBD0-3F2B-897094AE23EE}"/>
          </ac:cxnSpMkLst>
        </pc:cxnChg>
        <pc:cxnChg chg="mod">
          <ac:chgData name="Phi Huynh Ngoc" userId="e04605cb-0a74-4fb1-9edd-26146165fd02" providerId="ADAL" clId="{BD19F34F-45FB-4981-B1FA-2D2F5194E6F8}" dt="2023-11-24T07:34:02.387" v="3407"/>
          <ac:cxnSpMkLst>
            <pc:docMk/>
            <pc:sldMk cId="1278120497" sldId="319"/>
            <ac:cxnSpMk id="50" creationId="{0C36B8A5-203B-4841-79BF-6D587DB21167}"/>
          </ac:cxnSpMkLst>
        </pc:cxnChg>
        <pc:cxnChg chg="mod">
          <ac:chgData name="Phi Huynh Ngoc" userId="e04605cb-0a74-4fb1-9edd-26146165fd02" providerId="ADAL" clId="{BD19F34F-45FB-4981-B1FA-2D2F5194E6F8}" dt="2023-11-24T04:06:05.444" v="2971"/>
          <ac:cxnSpMkLst>
            <pc:docMk/>
            <pc:sldMk cId="1278120497" sldId="319"/>
            <ac:cxnSpMk id="50" creationId="{7C141773-6729-A3B3-33BF-DC2F8F7B9EBF}"/>
          </ac:cxnSpMkLst>
        </pc:cxnChg>
        <pc:cxnChg chg="mod">
          <ac:chgData name="Phi Huynh Ngoc" userId="e04605cb-0a74-4fb1-9edd-26146165fd02" providerId="ADAL" clId="{BD19F34F-45FB-4981-B1FA-2D2F5194E6F8}" dt="2023-11-24T07:34:02.387" v="3407"/>
          <ac:cxnSpMkLst>
            <pc:docMk/>
            <pc:sldMk cId="1278120497" sldId="319"/>
            <ac:cxnSpMk id="4098" creationId="{362AA708-8D16-C53E-22E7-9B1439864E50}"/>
          </ac:cxnSpMkLst>
        </pc:cxnChg>
        <pc:cxnChg chg="mod">
          <ac:chgData name="Phi Huynh Ngoc" userId="e04605cb-0a74-4fb1-9edd-26146165fd02" providerId="ADAL" clId="{BD19F34F-45FB-4981-B1FA-2D2F5194E6F8}" dt="2023-11-24T04:06:05.444" v="2971"/>
          <ac:cxnSpMkLst>
            <pc:docMk/>
            <pc:sldMk cId="1278120497" sldId="319"/>
            <ac:cxnSpMk id="4099" creationId="{D2EF42B1-D5F2-BBF8-3456-008BDD6830D9}"/>
          </ac:cxnSpMkLst>
        </pc:cxnChg>
        <pc:cxnChg chg="mod">
          <ac:chgData name="Phi Huynh Ngoc" userId="e04605cb-0a74-4fb1-9edd-26146165fd02" providerId="ADAL" clId="{BD19F34F-45FB-4981-B1FA-2D2F5194E6F8}" dt="2023-11-24T07:34:02.387" v="3407"/>
          <ac:cxnSpMkLst>
            <pc:docMk/>
            <pc:sldMk cId="1278120497" sldId="319"/>
            <ac:cxnSpMk id="4100" creationId="{C076C50C-F33E-DEE5-100B-953F688EC644}"/>
          </ac:cxnSpMkLst>
        </pc:cxnChg>
        <pc:cxnChg chg="mod">
          <ac:chgData name="Phi Huynh Ngoc" userId="e04605cb-0a74-4fb1-9edd-26146165fd02" providerId="ADAL" clId="{BD19F34F-45FB-4981-B1FA-2D2F5194E6F8}" dt="2023-11-24T04:06:05.444" v="2971"/>
          <ac:cxnSpMkLst>
            <pc:docMk/>
            <pc:sldMk cId="1278120497" sldId="319"/>
            <ac:cxnSpMk id="4101" creationId="{8A27AE73-7CF7-568C-2878-FD0861F9FEEC}"/>
          </ac:cxnSpMkLst>
        </pc:cxnChg>
        <pc:cxnChg chg="mod">
          <ac:chgData name="Phi Huynh Ngoc" userId="e04605cb-0a74-4fb1-9edd-26146165fd02" providerId="ADAL" clId="{BD19F34F-45FB-4981-B1FA-2D2F5194E6F8}" dt="2023-11-24T07:34:02.387" v="3407"/>
          <ac:cxnSpMkLst>
            <pc:docMk/>
            <pc:sldMk cId="1278120497" sldId="319"/>
            <ac:cxnSpMk id="4102" creationId="{A6643E7B-E076-7E67-6526-CD5AACA16A28}"/>
          </ac:cxnSpMkLst>
        </pc:cxnChg>
        <pc:cxnChg chg="mod">
          <ac:chgData name="Phi Huynh Ngoc" userId="e04605cb-0a74-4fb1-9edd-26146165fd02" providerId="ADAL" clId="{BD19F34F-45FB-4981-B1FA-2D2F5194E6F8}" dt="2023-11-24T04:06:05.444" v="2971"/>
          <ac:cxnSpMkLst>
            <pc:docMk/>
            <pc:sldMk cId="1278120497" sldId="319"/>
            <ac:cxnSpMk id="4103" creationId="{98C70363-8850-0D44-3793-C5D3997DD185}"/>
          </ac:cxnSpMkLst>
        </pc:cxnChg>
      </pc:sldChg>
      <pc:sldChg chg="modSp add del mod">
        <pc:chgData name="Phi Huynh Ngoc" userId="e04605cb-0a74-4fb1-9edd-26146165fd02" providerId="ADAL" clId="{BD19F34F-45FB-4981-B1FA-2D2F5194E6F8}" dt="2023-11-24T13:58:05.794" v="3663" actId="2696"/>
        <pc:sldMkLst>
          <pc:docMk/>
          <pc:sldMk cId="3588478687" sldId="320"/>
        </pc:sldMkLst>
        <pc:spChg chg="mod">
          <ac:chgData name="Phi Huynh Ngoc" userId="e04605cb-0a74-4fb1-9edd-26146165fd02" providerId="ADAL" clId="{BD19F34F-45FB-4981-B1FA-2D2F5194E6F8}" dt="2023-11-24T04:06:37.086" v="3010" actId="20577"/>
          <ac:spMkLst>
            <pc:docMk/>
            <pc:sldMk cId="3588478687" sldId="320"/>
            <ac:spMk id="2" creationId="{9E3FA9C5-A9ED-5679-F166-E32CBDE3C87F}"/>
          </ac:spMkLst>
        </pc:spChg>
      </pc:sldChg>
      <pc:sldChg chg="addSp delSp modSp add mod ord">
        <pc:chgData name="Phi Huynh Ngoc" userId="e04605cb-0a74-4fb1-9edd-26146165fd02" providerId="ADAL" clId="{BD19F34F-45FB-4981-B1FA-2D2F5194E6F8}" dt="2023-11-24T04:07:03.465" v="3042" actId="692"/>
        <pc:sldMkLst>
          <pc:docMk/>
          <pc:sldMk cId="2436558628" sldId="321"/>
        </pc:sldMkLst>
        <pc:spChg chg="mod">
          <ac:chgData name="Phi Huynh Ngoc" userId="e04605cb-0a74-4fb1-9edd-26146165fd02" providerId="ADAL" clId="{BD19F34F-45FB-4981-B1FA-2D2F5194E6F8}" dt="2023-11-24T04:06:47.910" v="3037" actId="20577"/>
          <ac:spMkLst>
            <pc:docMk/>
            <pc:sldMk cId="2436558628" sldId="321"/>
            <ac:spMk id="2" creationId="{9E3FA9C5-A9ED-5679-F166-E32CBDE3C87F}"/>
          </ac:spMkLst>
        </pc:spChg>
        <pc:picChg chg="add mod">
          <ac:chgData name="Phi Huynh Ngoc" userId="e04605cb-0a74-4fb1-9edd-26146165fd02" providerId="ADAL" clId="{BD19F34F-45FB-4981-B1FA-2D2F5194E6F8}" dt="2023-11-24T04:07:03.465" v="3042" actId="692"/>
          <ac:picMkLst>
            <pc:docMk/>
            <pc:sldMk cId="2436558628" sldId="321"/>
            <ac:picMk id="3" creationId="{B10CF12D-810F-233A-6915-B5BB5AF3B9D8}"/>
          </ac:picMkLst>
        </pc:picChg>
        <pc:picChg chg="del">
          <ac:chgData name="Phi Huynh Ngoc" userId="e04605cb-0a74-4fb1-9edd-26146165fd02" providerId="ADAL" clId="{BD19F34F-45FB-4981-B1FA-2D2F5194E6F8}" dt="2023-11-24T04:06:49.700" v="3038" actId="478"/>
          <ac:picMkLst>
            <pc:docMk/>
            <pc:sldMk cId="2436558628" sldId="321"/>
            <ac:picMk id="4121" creationId="{34962D1F-2189-E5C6-BAF4-828CD9A39863}"/>
          </ac:picMkLst>
        </pc:picChg>
      </pc:sldChg>
      <pc:sldChg chg="addSp delSp modSp add mod">
        <pc:chgData name="Phi Huynh Ngoc" userId="e04605cb-0a74-4fb1-9edd-26146165fd02" providerId="ADAL" clId="{BD19F34F-45FB-4981-B1FA-2D2F5194E6F8}" dt="2023-11-24T14:28:32.523" v="4191" actId="1076"/>
        <pc:sldMkLst>
          <pc:docMk/>
          <pc:sldMk cId="2908874274" sldId="322"/>
        </pc:sldMkLst>
        <pc:spChg chg="del mod">
          <ac:chgData name="Phi Huynh Ngoc" userId="e04605cb-0a74-4fb1-9edd-26146165fd02" providerId="ADAL" clId="{BD19F34F-45FB-4981-B1FA-2D2F5194E6F8}" dt="2023-11-24T14:28:20.366" v="4187" actId="478"/>
          <ac:spMkLst>
            <pc:docMk/>
            <pc:sldMk cId="2908874274" sldId="322"/>
            <ac:spMk id="3" creationId="{4B1AA468-A935-2CFD-F1C9-CAA56EFA3DD7}"/>
          </ac:spMkLst>
        </pc:spChg>
        <pc:spChg chg="del">
          <ac:chgData name="Phi Huynh Ngoc" userId="e04605cb-0a74-4fb1-9edd-26146165fd02" providerId="ADAL" clId="{BD19F34F-45FB-4981-B1FA-2D2F5194E6F8}" dt="2023-11-24T14:28:14.680" v="4186" actId="478"/>
          <ac:spMkLst>
            <pc:docMk/>
            <pc:sldMk cId="2908874274" sldId="322"/>
            <ac:spMk id="6" creationId="{8713188D-CDF0-ADDD-E98A-F938DBCCE383}"/>
          </ac:spMkLst>
        </pc:spChg>
        <pc:spChg chg="del mod">
          <ac:chgData name="Phi Huynh Ngoc" userId="e04605cb-0a74-4fb1-9edd-26146165fd02" providerId="ADAL" clId="{BD19F34F-45FB-4981-B1FA-2D2F5194E6F8}" dt="2023-11-24T14:28:23.209" v="4188" actId="478"/>
          <ac:spMkLst>
            <pc:docMk/>
            <pc:sldMk cId="2908874274" sldId="322"/>
            <ac:spMk id="7" creationId="{EF2EC767-04F4-D30F-4374-494A83C5B5B5}"/>
          </ac:spMkLst>
        </pc:spChg>
        <pc:picChg chg="add mod">
          <ac:chgData name="Phi Huynh Ngoc" userId="e04605cb-0a74-4fb1-9edd-26146165fd02" providerId="ADAL" clId="{BD19F34F-45FB-4981-B1FA-2D2F5194E6F8}" dt="2023-11-24T14:28:32.523" v="4191" actId="1076"/>
          <ac:picMkLst>
            <pc:docMk/>
            <pc:sldMk cId="2908874274" sldId="322"/>
            <ac:picMk id="2050" creationId="{C204E816-A2B3-685B-9FB7-8C24C08B6715}"/>
          </ac:picMkLst>
        </pc:picChg>
        <pc:picChg chg="del">
          <ac:chgData name="Phi Huynh Ngoc" userId="e04605cb-0a74-4fb1-9edd-26146165fd02" providerId="ADAL" clId="{BD19F34F-45FB-4981-B1FA-2D2F5194E6F8}" dt="2023-11-24T06:30:25.382" v="3183" actId="478"/>
          <ac:picMkLst>
            <pc:docMk/>
            <pc:sldMk cId="2908874274" sldId="322"/>
            <ac:picMk id="5122" creationId="{B774D1B0-399B-F17B-0823-AC173B52125A}"/>
          </ac:picMkLst>
        </pc:picChg>
      </pc:sldChg>
      <pc:sldChg chg="addSp delSp modSp add mod">
        <pc:chgData name="Phi Huynh Ngoc" userId="e04605cb-0a74-4fb1-9edd-26146165fd02" providerId="ADAL" clId="{BD19F34F-45FB-4981-B1FA-2D2F5194E6F8}" dt="2023-11-24T06:38:37.860" v="3285" actId="1076"/>
        <pc:sldMkLst>
          <pc:docMk/>
          <pc:sldMk cId="3089882355" sldId="323"/>
        </pc:sldMkLst>
        <pc:spChg chg="del">
          <ac:chgData name="Phi Huynh Ngoc" userId="e04605cb-0a74-4fb1-9edd-26146165fd02" providerId="ADAL" clId="{BD19F34F-45FB-4981-B1FA-2D2F5194E6F8}" dt="2023-11-24T06:38:21.929" v="3281" actId="478"/>
          <ac:spMkLst>
            <pc:docMk/>
            <pc:sldMk cId="3089882355" sldId="323"/>
            <ac:spMk id="3" creationId="{4B1AA468-A935-2CFD-F1C9-CAA56EFA3DD7}"/>
          </ac:spMkLst>
        </pc:spChg>
        <pc:spChg chg="mod">
          <ac:chgData name="Phi Huynh Ngoc" userId="e04605cb-0a74-4fb1-9edd-26146165fd02" providerId="ADAL" clId="{BD19F34F-45FB-4981-B1FA-2D2F5194E6F8}" dt="2023-11-24T06:38:16.374" v="3279" actId="20577"/>
          <ac:spMkLst>
            <pc:docMk/>
            <pc:sldMk cId="3089882355" sldId="323"/>
            <ac:spMk id="5" creationId="{04704A07-1185-B8D2-D210-E82F8AB1624E}"/>
          </ac:spMkLst>
        </pc:spChg>
        <pc:spChg chg="del">
          <ac:chgData name="Phi Huynh Ngoc" userId="e04605cb-0a74-4fb1-9edd-26146165fd02" providerId="ADAL" clId="{BD19F34F-45FB-4981-B1FA-2D2F5194E6F8}" dt="2023-11-24T06:38:21.929" v="3281" actId="478"/>
          <ac:spMkLst>
            <pc:docMk/>
            <pc:sldMk cId="3089882355" sldId="323"/>
            <ac:spMk id="6" creationId="{8713188D-CDF0-ADDD-E98A-F938DBCCE383}"/>
          </ac:spMkLst>
        </pc:spChg>
        <pc:spChg chg="del">
          <ac:chgData name="Phi Huynh Ngoc" userId="e04605cb-0a74-4fb1-9edd-26146165fd02" providerId="ADAL" clId="{BD19F34F-45FB-4981-B1FA-2D2F5194E6F8}" dt="2023-11-24T06:38:21.929" v="3281" actId="478"/>
          <ac:spMkLst>
            <pc:docMk/>
            <pc:sldMk cId="3089882355" sldId="323"/>
            <ac:spMk id="7" creationId="{EF2EC767-04F4-D30F-4374-494A83C5B5B5}"/>
          </ac:spMkLst>
        </pc:spChg>
        <pc:picChg chg="del">
          <ac:chgData name="Phi Huynh Ngoc" userId="e04605cb-0a74-4fb1-9edd-26146165fd02" providerId="ADAL" clId="{BD19F34F-45FB-4981-B1FA-2D2F5194E6F8}" dt="2023-11-24T06:38:18.813" v="3280" actId="478"/>
          <ac:picMkLst>
            <pc:docMk/>
            <pc:sldMk cId="3089882355" sldId="323"/>
            <ac:picMk id="2050" creationId="{C204E816-A2B3-685B-9FB7-8C24C08B6715}"/>
          </ac:picMkLst>
        </pc:picChg>
        <pc:picChg chg="add mod">
          <ac:chgData name="Phi Huynh Ngoc" userId="e04605cb-0a74-4fb1-9edd-26146165fd02" providerId="ADAL" clId="{BD19F34F-45FB-4981-B1FA-2D2F5194E6F8}" dt="2023-11-24T06:38:37.860" v="3285" actId="1076"/>
          <ac:picMkLst>
            <pc:docMk/>
            <pc:sldMk cId="3089882355" sldId="323"/>
            <ac:picMk id="3074" creationId="{F797C844-F0D9-B6D6-6351-C9B61FC38AE6}"/>
          </ac:picMkLst>
        </pc:picChg>
      </pc:sldChg>
      <pc:sldChg chg="addSp delSp modSp add mod">
        <pc:chgData name="Phi Huynh Ngoc" userId="e04605cb-0a74-4fb1-9edd-26146165fd02" providerId="ADAL" clId="{BD19F34F-45FB-4981-B1FA-2D2F5194E6F8}" dt="2023-11-24T06:42:04.137" v="3300" actId="1076"/>
        <pc:sldMkLst>
          <pc:docMk/>
          <pc:sldMk cId="3947623634" sldId="324"/>
        </pc:sldMkLst>
        <pc:spChg chg="mod">
          <ac:chgData name="Phi Huynh Ngoc" userId="e04605cb-0a74-4fb1-9edd-26146165fd02" providerId="ADAL" clId="{BD19F34F-45FB-4981-B1FA-2D2F5194E6F8}" dt="2023-11-24T06:41:26.983" v="3296" actId="20577"/>
          <ac:spMkLst>
            <pc:docMk/>
            <pc:sldMk cId="3947623634" sldId="324"/>
            <ac:spMk id="5" creationId="{04704A07-1185-B8D2-D210-E82F8AB1624E}"/>
          </ac:spMkLst>
        </pc:spChg>
        <pc:picChg chg="del">
          <ac:chgData name="Phi Huynh Ngoc" userId="e04605cb-0a74-4fb1-9edd-26146165fd02" providerId="ADAL" clId="{BD19F34F-45FB-4981-B1FA-2D2F5194E6F8}" dt="2023-11-24T06:41:55.941" v="3297" actId="478"/>
          <ac:picMkLst>
            <pc:docMk/>
            <pc:sldMk cId="3947623634" sldId="324"/>
            <ac:picMk id="3074" creationId="{F797C844-F0D9-B6D6-6351-C9B61FC38AE6}"/>
          </ac:picMkLst>
        </pc:picChg>
        <pc:picChg chg="add mod">
          <ac:chgData name="Phi Huynh Ngoc" userId="e04605cb-0a74-4fb1-9edd-26146165fd02" providerId="ADAL" clId="{BD19F34F-45FB-4981-B1FA-2D2F5194E6F8}" dt="2023-11-24T06:42:04.137" v="3300" actId="1076"/>
          <ac:picMkLst>
            <pc:docMk/>
            <pc:sldMk cId="3947623634" sldId="324"/>
            <ac:picMk id="4098" creationId="{063DC9AB-CA9B-E11A-1623-168E52DD1C7A}"/>
          </ac:picMkLst>
        </pc:picChg>
      </pc:sldChg>
      <pc:sldChg chg="addSp delSp modSp add mod">
        <pc:chgData name="Phi Huynh Ngoc" userId="e04605cb-0a74-4fb1-9edd-26146165fd02" providerId="ADAL" clId="{BD19F34F-45FB-4981-B1FA-2D2F5194E6F8}" dt="2023-11-24T07:02:09.346" v="3393" actId="2711"/>
        <pc:sldMkLst>
          <pc:docMk/>
          <pc:sldMk cId="2578121389" sldId="325"/>
        </pc:sldMkLst>
        <pc:spChg chg="add mod">
          <ac:chgData name="Phi Huynh Ngoc" userId="e04605cb-0a74-4fb1-9edd-26146165fd02" providerId="ADAL" clId="{BD19F34F-45FB-4981-B1FA-2D2F5194E6F8}" dt="2023-11-24T07:02:09.346" v="3393" actId="2711"/>
          <ac:spMkLst>
            <pc:docMk/>
            <pc:sldMk cId="2578121389" sldId="325"/>
            <ac:spMk id="2" creationId="{990FF693-6801-566C-8C27-638C207DDE13}"/>
          </ac:spMkLst>
        </pc:spChg>
        <pc:spChg chg="add del mod">
          <ac:chgData name="Phi Huynh Ngoc" userId="e04605cb-0a74-4fb1-9edd-26146165fd02" providerId="ADAL" clId="{BD19F34F-45FB-4981-B1FA-2D2F5194E6F8}" dt="2023-11-24T07:01:21.067" v="3351"/>
          <ac:spMkLst>
            <pc:docMk/>
            <pc:sldMk cId="2578121389" sldId="325"/>
            <ac:spMk id="3" creationId="{E3420C70-BB86-49DD-1A91-5B9262E9B95C}"/>
          </ac:spMkLst>
        </pc:spChg>
        <pc:spChg chg="mod">
          <ac:chgData name="Phi Huynh Ngoc" userId="e04605cb-0a74-4fb1-9edd-26146165fd02" providerId="ADAL" clId="{BD19F34F-45FB-4981-B1FA-2D2F5194E6F8}" dt="2023-11-24T07:00:22.548" v="3329" actId="20577"/>
          <ac:spMkLst>
            <pc:docMk/>
            <pc:sldMk cId="2578121389" sldId="325"/>
            <ac:spMk id="5" creationId="{04704A07-1185-B8D2-D210-E82F8AB1624E}"/>
          </ac:spMkLst>
        </pc:spChg>
        <pc:picChg chg="del">
          <ac:chgData name="Phi Huynh Ngoc" userId="e04605cb-0a74-4fb1-9edd-26146165fd02" providerId="ADAL" clId="{BD19F34F-45FB-4981-B1FA-2D2F5194E6F8}" dt="2023-11-24T07:00:24.281" v="3330" actId="478"/>
          <ac:picMkLst>
            <pc:docMk/>
            <pc:sldMk cId="2578121389" sldId="325"/>
            <ac:picMk id="4098" creationId="{063DC9AB-CA9B-E11A-1623-168E52DD1C7A}"/>
          </ac:picMkLst>
        </pc:picChg>
      </pc:sldChg>
      <pc:sldChg chg="addSp delSp modSp add mod">
        <pc:chgData name="Phi Huynh Ngoc" userId="e04605cb-0a74-4fb1-9edd-26146165fd02" providerId="ADAL" clId="{BD19F34F-45FB-4981-B1FA-2D2F5194E6F8}" dt="2023-11-25T00:57:30.457" v="4672" actId="20577"/>
        <pc:sldMkLst>
          <pc:docMk/>
          <pc:sldMk cId="864280318" sldId="326"/>
        </pc:sldMkLst>
        <pc:spChg chg="add mod">
          <ac:chgData name="Phi Huynh Ngoc" userId="e04605cb-0a74-4fb1-9edd-26146165fd02" providerId="ADAL" clId="{BD19F34F-45FB-4981-B1FA-2D2F5194E6F8}" dt="2023-11-24T14:19:57.918" v="4029" actId="1076"/>
          <ac:spMkLst>
            <pc:docMk/>
            <pc:sldMk cId="864280318" sldId="326"/>
            <ac:spMk id="2" creationId="{DD1269B3-26E0-DFB2-C8AE-FEE4B7447F78}"/>
          </ac:spMkLst>
        </pc:spChg>
        <pc:spChg chg="add mod">
          <ac:chgData name="Phi Huynh Ngoc" userId="e04605cb-0a74-4fb1-9edd-26146165fd02" providerId="ADAL" clId="{BD19F34F-45FB-4981-B1FA-2D2F5194E6F8}" dt="2023-11-24T14:19:57.918" v="4029" actId="1076"/>
          <ac:spMkLst>
            <pc:docMk/>
            <pc:sldMk cId="864280318" sldId="326"/>
            <ac:spMk id="3" creationId="{88C96387-BEF6-1720-CAD6-E0E0D5895C67}"/>
          </ac:spMkLst>
        </pc:spChg>
        <pc:spChg chg="add mod">
          <ac:chgData name="Phi Huynh Ngoc" userId="e04605cb-0a74-4fb1-9edd-26146165fd02" providerId="ADAL" clId="{BD19F34F-45FB-4981-B1FA-2D2F5194E6F8}" dt="2023-11-24T14:19:57.918" v="4029" actId="1076"/>
          <ac:spMkLst>
            <pc:docMk/>
            <pc:sldMk cId="864280318" sldId="326"/>
            <ac:spMk id="4" creationId="{92EBC690-7601-E818-F637-174F5042DD76}"/>
          </ac:spMkLst>
        </pc:spChg>
        <pc:spChg chg="mod">
          <ac:chgData name="Phi Huynh Ngoc" userId="e04605cb-0a74-4fb1-9edd-26146165fd02" providerId="ADAL" clId="{BD19F34F-45FB-4981-B1FA-2D2F5194E6F8}" dt="2023-11-24T09:22:10.255" v="3446" actId="20577"/>
          <ac:spMkLst>
            <pc:docMk/>
            <pc:sldMk cId="864280318" sldId="326"/>
            <ac:spMk id="5" creationId="{04704A07-1185-B8D2-D210-E82F8AB1624E}"/>
          </ac:spMkLst>
        </pc:spChg>
        <pc:spChg chg="del">
          <ac:chgData name="Phi Huynh Ngoc" userId="e04605cb-0a74-4fb1-9edd-26146165fd02" providerId="ADAL" clId="{BD19F34F-45FB-4981-B1FA-2D2F5194E6F8}" dt="2023-11-24T09:22:17.145" v="3447" actId="478"/>
          <ac:spMkLst>
            <pc:docMk/>
            <pc:sldMk cId="864280318" sldId="326"/>
            <ac:spMk id="6" creationId="{8713188D-CDF0-ADDD-E98A-F938DBCCE383}"/>
          </ac:spMkLst>
        </pc:spChg>
        <pc:spChg chg="add mod">
          <ac:chgData name="Phi Huynh Ngoc" userId="e04605cb-0a74-4fb1-9edd-26146165fd02" providerId="ADAL" clId="{BD19F34F-45FB-4981-B1FA-2D2F5194E6F8}" dt="2023-11-24T14:19:57.918" v="4029" actId="1076"/>
          <ac:spMkLst>
            <pc:docMk/>
            <pc:sldMk cId="864280318" sldId="326"/>
            <ac:spMk id="6" creationId="{AA39F240-FCD8-54A4-9BCF-93FFCD8E77FF}"/>
          </ac:spMkLst>
        </pc:spChg>
        <pc:spChg chg="add mod">
          <ac:chgData name="Phi Huynh Ngoc" userId="e04605cb-0a74-4fb1-9edd-26146165fd02" providerId="ADAL" clId="{BD19F34F-45FB-4981-B1FA-2D2F5194E6F8}" dt="2023-11-24T14:19:57.918" v="4029" actId="1076"/>
          <ac:spMkLst>
            <pc:docMk/>
            <pc:sldMk cId="864280318" sldId="326"/>
            <ac:spMk id="7" creationId="{527C394A-5B99-0634-022C-E4E85550B8D5}"/>
          </ac:spMkLst>
        </pc:spChg>
        <pc:spChg chg="add mod">
          <ac:chgData name="Phi Huynh Ngoc" userId="e04605cb-0a74-4fb1-9edd-26146165fd02" providerId="ADAL" clId="{BD19F34F-45FB-4981-B1FA-2D2F5194E6F8}" dt="2023-11-24T14:19:57.918" v="4029" actId="1076"/>
          <ac:spMkLst>
            <pc:docMk/>
            <pc:sldMk cId="864280318" sldId="326"/>
            <ac:spMk id="8" creationId="{D5A3C0F5-81AF-3B98-3DA9-007B5E00449D}"/>
          </ac:spMkLst>
        </pc:spChg>
        <pc:spChg chg="add mod">
          <ac:chgData name="Phi Huynh Ngoc" userId="e04605cb-0a74-4fb1-9edd-26146165fd02" providerId="ADAL" clId="{BD19F34F-45FB-4981-B1FA-2D2F5194E6F8}" dt="2023-11-24T14:19:57.918" v="4029" actId="1076"/>
          <ac:spMkLst>
            <pc:docMk/>
            <pc:sldMk cId="864280318" sldId="326"/>
            <ac:spMk id="9" creationId="{3CC383CD-3DA1-A75D-CFD0-194291ACFD2B}"/>
          </ac:spMkLst>
        </pc:spChg>
        <pc:spChg chg="add del mod">
          <ac:chgData name="Phi Huynh Ngoc" userId="e04605cb-0a74-4fb1-9edd-26146165fd02" providerId="ADAL" clId="{BD19F34F-45FB-4981-B1FA-2D2F5194E6F8}" dt="2023-11-24T09:25:51.536" v="3489" actId="478"/>
          <ac:spMkLst>
            <pc:docMk/>
            <pc:sldMk cId="864280318" sldId="326"/>
            <ac:spMk id="9" creationId="{5A22DEDA-2EB8-F277-B5A8-D30C5BD21543}"/>
          </ac:spMkLst>
        </pc:spChg>
        <pc:spChg chg="add mod">
          <ac:chgData name="Phi Huynh Ngoc" userId="e04605cb-0a74-4fb1-9edd-26146165fd02" providerId="ADAL" clId="{BD19F34F-45FB-4981-B1FA-2D2F5194E6F8}" dt="2023-11-24T14:19:57.918" v="4029" actId="1076"/>
          <ac:spMkLst>
            <pc:docMk/>
            <pc:sldMk cId="864280318" sldId="326"/>
            <ac:spMk id="10" creationId="{4BF9C586-C3ED-520F-C9BC-0310D959E3D4}"/>
          </ac:spMkLst>
        </pc:spChg>
        <pc:spChg chg="add mod">
          <ac:chgData name="Phi Huynh Ngoc" userId="e04605cb-0a74-4fb1-9edd-26146165fd02" providerId="ADAL" clId="{BD19F34F-45FB-4981-B1FA-2D2F5194E6F8}" dt="2023-11-24T14:23:50.980" v="4127" actId="1076"/>
          <ac:spMkLst>
            <pc:docMk/>
            <pc:sldMk cId="864280318" sldId="326"/>
            <ac:spMk id="11" creationId="{D20F40E5-8D53-A504-3821-25ED2F478B83}"/>
          </ac:spMkLst>
        </pc:spChg>
        <pc:spChg chg="add del mod">
          <ac:chgData name="Phi Huynh Ngoc" userId="e04605cb-0a74-4fb1-9edd-26146165fd02" providerId="ADAL" clId="{BD19F34F-45FB-4981-B1FA-2D2F5194E6F8}" dt="2023-11-24T14:14:23.305" v="3850" actId="478"/>
          <ac:spMkLst>
            <pc:docMk/>
            <pc:sldMk cId="864280318" sldId="326"/>
            <ac:spMk id="12" creationId="{5A02FE99-9E64-39F2-F853-A68D047B1DEA}"/>
          </ac:spMkLst>
        </pc:spChg>
        <pc:spChg chg="add mod">
          <ac:chgData name="Phi Huynh Ngoc" userId="e04605cb-0a74-4fb1-9edd-26146165fd02" providerId="ADAL" clId="{BD19F34F-45FB-4981-B1FA-2D2F5194E6F8}" dt="2023-11-24T14:19:57.918" v="4029" actId="1076"/>
          <ac:spMkLst>
            <pc:docMk/>
            <pc:sldMk cId="864280318" sldId="326"/>
            <ac:spMk id="13" creationId="{A4C35C87-91A8-D316-68EA-489F556D848B}"/>
          </ac:spMkLst>
        </pc:spChg>
        <pc:spChg chg="add mod">
          <ac:chgData name="Phi Huynh Ngoc" userId="e04605cb-0a74-4fb1-9edd-26146165fd02" providerId="ADAL" clId="{BD19F34F-45FB-4981-B1FA-2D2F5194E6F8}" dt="2023-11-24T14:19:57.918" v="4029" actId="1076"/>
          <ac:spMkLst>
            <pc:docMk/>
            <pc:sldMk cId="864280318" sldId="326"/>
            <ac:spMk id="14" creationId="{8D9A2765-A4AB-F867-3EF8-C43910F07BC6}"/>
          </ac:spMkLst>
        </pc:spChg>
        <pc:spChg chg="add mod">
          <ac:chgData name="Phi Huynh Ngoc" userId="e04605cb-0a74-4fb1-9edd-26146165fd02" providerId="ADAL" clId="{BD19F34F-45FB-4981-B1FA-2D2F5194E6F8}" dt="2023-11-24T14:19:57.918" v="4029" actId="1076"/>
          <ac:spMkLst>
            <pc:docMk/>
            <pc:sldMk cId="864280318" sldId="326"/>
            <ac:spMk id="15" creationId="{E34BD1EB-2417-3399-8766-EB2F6080B65E}"/>
          </ac:spMkLst>
        </pc:spChg>
        <pc:spChg chg="add mod">
          <ac:chgData name="Phi Huynh Ngoc" userId="e04605cb-0a74-4fb1-9edd-26146165fd02" providerId="ADAL" clId="{BD19F34F-45FB-4981-B1FA-2D2F5194E6F8}" dt="2023-11-24T14:19:57.918" v="4029" actId="1076"/>
          <ac:spMkLst>
            <pc:docMk/>
            <pc:sldMk cId="864280318" sldId="326"/>
            <ac:spMk id="19" creationId="{23A3356F-DB6D-5D2D-B9BB-75630095DC79}"/>
          </ac:spMkLst>
        </pc:spChg>
        <pc:spChg chg="add mod">
          <ac:chgData name="Phi Huynh Ngoc" userId="e04605cb-0a74-4fb1-9edd-26146165fd02" providerId="ADAL" clId="{BD19F34F-45FB-4981-B1FA-2D2F5194E6F8}" dt="2023-11-24T14:19:57.918" v="4029" actId="1076"/>
          <ac:spMkLst>
            <pc:docMk/>
            <pc:sldMk cId="864280318" sldId="326"/>
            <ac:spMk id="20" creationId="{6F10A3FB-2ED8-32EC-E9CF-336161F02E06}"/>
          </ac:spMkLst>
        </pc:spChg>
        <pc:spChg chg="add mod">
          <ac:chgData name="Phi Huynh Ngoc" userId="e04605cb-0a74-4fb1-9edd-26146165fd02" providerId="ADAL" clId="{BD19F34F-45FB-4981-B1FA-2D2F5194E6F8}" dt="2023-11-24T14:19:57.918" v="4029" actId="1076"/>
          <ac:spMkLst>
            <pc:docMk/>
            <pc:sldMk cId="864280318" sldId="326"/>
            <ac:spMk id="21" creationId="{147DB107-E233-52B6-1C59-ED384E91E88E}"/>
          </ac:spMkLst>
        </pc:spChg>
        <pc:spChg chg="add mod">
          <ac:chgData name="Phi Huynh Ngoc" userId="e04605cb-0a74-4fb1-9edd-26146165fd02" providerId="ADAL" clId="{BD19F34F-45FB-4981-B1FA-2D2F5194E6F8}" dt="2023-11-25T00:57:30.457" v="4672" actId="20577"/>
          <ac:spMkLst>
            <pc:docMk/>
            <pc:sldMk cId="864280318" sldId="326"/>
            <ac:spMk id="26" creationId="{FF97088F-07D5-5494-697C-491BA9E0F31B}"/>
          </ac:spMkLst>
        </pc:spChg>
        <pc:spChg chg="add mod">
          <ac:chgData name="Phi Huynh Ngoc" userId="e04605cb-0a74-4fb1-9edd-26146165fd02" providerId="ADAL" clId="{BD19F34F-45FB-4981-B1FA-2D2F5194E6F8}" dt="2023-11-24T14:21:44.567" v="4089" actId="207"/>
          <ac:spMkLst>
            <pc:docMk/>
            <pc:sldMk cId="864280318" sldId="326"/>
            <ac:spMk id="27" creationId="{1A7BBE4E-76E5-88DD-01CF-DAE0EC49D8E6}"/>
          </ac:spMkLst>
        </pc:spChg>
        <pc:spChg chg="add mod">
          <ac:chgData name="Phi Huynh Ngoc" userId="e04605cb-0a74-4fb1-9edd-26146165fd02" providerId="ADAL" clId="{BD19F34F-45FB-4981-B1FA-2D2F5194E6F8}" dt="2023-11-24T14:21:44.567" v="4089" actId="207"/>
          <ac:spMkLst>
            <pc:docMk/>
            <pc:sldMk cId="864280318" sldId="326"/>
            <ac:spMk id="28" creationId="{AFAF9F10-F8BC-0F00-57DD-3F5E9CC653C6}"/>
          </ac:spMkLst>
        </pc:spChg>
        <pc:spChg chg="add mod">
          <ac:chgData name="Phi Huynh Ngoc" userId="e04605cb-0a74-4fb1-9edd-26146165fd02" providerId="ADAL" clId="{BD19F34F-45FB-4981-B1FA-2D2F5194E6F8}" dt="2023-11-24T14:21:44.567" v="4089" actId="207"/>
          <ac:spMkLst>
            <pc:docMk/>
            <pc:sldMk cId="864280318" sldId="326"/>
            <ac:spMk id="29" creationId="{50B06B25-84B8-1F5A-68A2-94669FE99745}"/>
          </ac:spMkLst>
        </pc:spChg>
        <pc:picChg chg="add del mod">
          <ac:chgData name="Phi Huynh Ngoc" userId="e04605cb-0a74-4fb1-9edd-26146165fd02" providerId="ADAL" clId="{BD19F34F-45FB-4981-B1FA-2D2F5194E6F8}" dt="2023-11-24T09:26:52.699" v="3517" actId="478"/>
          <ac:picMkLst>
            <pc:docMk/>
            <pc:sldMk cId="864280318" sldId="326"/>
            <ac:picMk id="2" creationId="{0ABD7F2E-3C2B-6A90-FAA2-4D58EECC888B}"/>
          </ac:picMkLst>
        </pc:picChg>
        <pc:picChg chg="del">
          <ac:chgData name="Phi Huynh Ngoc" userId="e04605cb-0a74-4fb1-9edd-26146165fd02" providerId="ADAL" clId="{BD19F34F-45FB-4981-B1FA-2D2F5194E6F8}" dt="2023-11-24T09:22:17.145" v="3447" actId="478"/>
          <ac:picMkLst>
            <pc:docMk/>
            <pc:sldMk cId="864280318" sldId="326"/>
            <ac:picMk id="6146" creationId="{EB7CA34D-BEE9-4668-2283-AC2F4A877698}"/>
          </ac:picMkLst>
        </pc:picChg>
        <pc:cxnChg chg="add mod">
          <ac:chgData name="Phi Huynh Ngoc" userId="e04605cb-0a74-4fb1-9edd-26146165fd02" providerId="ADAL" clId="{BD19F34F-45FB-4981-B1FA-2D2F5194E6F8}" dt="2023-11-24T14:19:57.918" v="4029" actId="1076"/>
          <ac:cxnSpMkLst>
            <pc:docMk/>
            <pc:sldMk cId="864280318" sldId="326"/>
            <ac:cxnSpMk id="17" creationId="{D0BC12EE-708A-D898-99EF-D8FAE733BA58}"/>
          </ac:cxnSpMkLst>
        </pc:cxnChg>
        <pc:cxnChg chg="add mod">
          <ac:chgData name="Phi Huynh Ngoc" userId="e04605cb-0a74-4fb1-9edd-26146165fd02" providerId="ADAL" clId="{BD19F34F-45FB-4981-B1FA-2D2F5194E6F8}" dt="2023-11-24T14:19:57.918" v="4029" actId="1076"/>
          <ac:cxnSpMkLst>
            <pc:docMk/>
            <pc:sldMk cId="864280318" sldId="326"/>
            <ac:cxnSpMk id="18" creationId="{B044BA21-E2EC-34AA-7E0B-EABED94A656F}"/>
          </ac:cxnSpMkLst>
        </pc:cxnChg>
        <pc:cxnChg chg="add mod">
          <ac:chgData name="Phi Huynh Ngoc" userId="e04605cb-0a74-4fb1-9edd-26146165fd02" providerId="ADAL" clId="{BD19F34F-45FB-4981-B1FA-2D2F5194E6F8}" dt="2023-11-24T14:19:57.918" v="4029" actId="1076"/>
          <ac:cxnSpMkLst>
            <pc:docMk/>
            <pc:sldMk cId="864280318" sldId="326"/>
            <ac:cxnSpMk id="24" creationId="{FE0DA474-9336-F000-9CF5-E668B4ECDA37}"/>
          </ac:cxnSpMkLst>
        </pc:cxnChg>
        <pc:cxnChg chg="add mod">
          <ac:chgData name="Phi Huynh Ngoc" userId="e04605cb-0a74-4fb1-9edd-26146165fd02" providerId="ADAL" clId="{BD19F34F-45FB-4981-B1FA-2D2F5194E6F8}" dt="2023-11-24T14:23:26.099" v="4115" actId="692"/>
          <ac:cxnSpMkLst>
            <pc:docMk/>
            <pc:sldMk cId="864280318" sldId="326"/>
            <ac:cxnSpMk id="31" creationId="{76F6FBC1-86CF-4EDF-B492-238C0D80EBAF}"/>
          </ac:cxnSpMkLst>
        </pc:cxnChg>
        <pc:cxnChg chg="add mod">
          <ac:chgData name="Phi Huynh Ngoc" userId="e04605cb-0a74-4fb1-9edd-26146165fd02" providerId="ADAL" clId="{BD19F34F-45FB-4981-B1FA-2D2F5194E6F8}" dt="2023-11-24T14:23:26.099" v="4115" actId="692"/>
          <ac:cxnSpMkLst>
            <pc:docMk/>
            <pc:sldMk cId="864280318" sldId="326"/>
            <ac:cxnSpMk id="34" creationId="{9E03EEDA-C542-335B-6134-D8B1302108E8}"/>
          </ac:cxnSpMkLst>
        </pc:cxnChg>
        <pc:cxnChg chg="add mod">
          <ac:chgData name="Phi Huynh Ngoc" userId="e04605cb-0a74-4fb1-9edd-26146165fd02" providerId="ADAL" clId="{BD19F34F-45FB-4981-B1FA-2D2F5194E6F8}" dt="2023-11-24T14:23:26.099" v="4115" actId="692"/>
          <ac:cxnSpMkLst>
            <pc:docMk/>
            <pc:sldMk cId="864280318" sldId="326"/>
            <ac:cxnSpMk id="35" creationId="{0FB71A77-328F-979B-2789-F09D1430DAF3}"/>
          </ac:cxnSpMkLst>
        </pc:cxnChg>
        <pc:cxnChg chg="add mod">
          <ac:chgData name="Phi Huynh Ngoc" userId="e04605cb-0a74-4fb1-9edd-26146165fd02" providerId="ADAL" clId="{BD19F34F-45FB-4981-B1FA-2D2F5194E6F8}" dt="2023-11-24T14:23:26.099" v="4115" actId="692"/>
          <ac:cxnSpMkLst>
            <pc:docMk/>
            <pc:sldMk cId="864280318" sldId="326"/>
            <ac:cxnSpMk id="38" creationId="{494FB011-7B30-C386-89B7-6E805B9BCD53}"/>
          </ac:cxnSpMkLst>
        </pc:cxnChg>
      </pc:sldChg>
      <pc:sldChg chg="addSp delSp modSp add mod ord">
        <pc:chgData name="Phi Huynh Ngoc" userId="e04605cb-0a74-4fb1-9edd-26146165fd02" providerId="ADAL" clId="{BD19F34F-45FB-4981-B1FA-2D2F5194E6F8}" dt="2023-11-24T14:13:19.216" v="3837"/>
        <pc:sldMkLst>
          <pc:docMk/>
          <pc:sldMk cId="1743580207" sldId="327"/>
        </pc:sldMkLst>
        <pc:spChg chg="add mod">
          <ac:chgData name="Phi Huynh Ngoc" userId="e04605cb-0a74-4fb1-9edd-26146165fd02" providerId="ADAL" clId="{BD19F34F-45FB-4981-B1FA-2D2F5194E6F8}" dt="2023-11-24T09:28:49.912" v="3560" actId="20577"/>
          <ac:spMkLst>
            <pc:docMk/>
            <pc:sldMk cId="1743580207" sldId="327"/>
            <ac:spMk id="3" creationId="{FD2CA9FC-20CF-6FA6-CD4F-13686BCC1B7B}"/>
          </ac:spMkLst>
        </pc:spChg>
        <pc:spChg chg="del">
          <ac:chgData name="Phi Huynh Ngoc" userId="e04605cb-0a74-4fb1-9edd-26146165fd02" providerId="ADAL" clId="{BD19F34F-45FB-4981-B1FA-2D2F5194E6F8}" dt="2023-11-24T09:28:27.394" v="3520" actId="478"/>
          <ac:spMkLst>
            <pc:docMk/>
            <pc:sldMk cId="1743580207" sldId="327"/>
            <ac:spMk id="5" creationId="{04704A07-1185-B8D2-D210-E82F8AB1624E}"/>
          </ac:spMkLst>
        </pc:spChg>
        <pc:picChg chg="add mod">
          <ac:chgData name="Phi Huynh Ngoc" userId="e04605cb-0a74-4fb1-9edd-26146165fd02" providerId="ADAL" clId="{BD19F34F-45FB-4981-B1FA-2D2F5194E6F8}" dt="2023-11-24T09:28:33.374" v="3523" actId="1076"/>
          <ac:picMkLst>
            <pc:docMk/>
            <pc:sldMk cId="1743580207" sldId="327"/>
            <ac:picMk id="5122" creationId="{6E81CCF8-2206-00F9-11BA-57A83CACAF59}"/>
          </ac:picMkLst>
        </pc:picChg>
        <pc:picChg chg="del">
          <ac:chgData name="Phi Huynh Ngoc" userId="e04605cb-0a74-4fb1-9edd-26146165fd02" providerId="ADAL" clId="{BD19F34F-45FB-4981-B1FA-2D2F5194E6F8}" dt="2023-11-24T09:28:24.951" v="3519" actId="478"/>
          <ac:picMkLst>
            <pc:docMk/>
            <pc:sldMk cId="1743580207" sldId="327"/>
            <ac:picMk id="7170" creationId="{639CDA0F-7E57-02E3-3451-18BBF3C18E04}"/>
          </ac:picMkLst>
        </pc:picChg>
      </pc:sldChg>
      <pc:sldChg chg="modSp add mod ord">
        <pc:chgData name="Phi Huynh Ngoc" userId="e04605cb-0a74-4fb1-9edd-26146165fd02" providerId="ADAL" clId="{BD19F34F-45FB-4981-B1FA-2D2F5194E6F8}" dt="2023-11-24T13:45:53.055" v="3662" actId="20577"/>
        <pc:sldMkLst>
          <pc:docMk/>
          <pc:sldMk cId="3481250662" sldId="328"/>
        </pc:sldMkLst>
        <pc:spChg chg="mod">
          <ac:chgData name="Phi Huynh Ngoc" userId="e04605cb-0a74-4fb1-9edd-26146165fd02" providerId="ADAL" clId="{BD19F34F-45FB-4981-B1FA-2D2F5194E6F8}" dt="2023-11-24T13:45:53.055" v="3662" actId="20577"/>
          <ac:spMkLst>
            <pc:docMk/>
            <pc:sldMk cId="3481250662" sldId="328"/>
            <ac:spMk id="3" creationId="{4A761EA3-8892-1A18-0093-B4B79F737056}"/>
          </ac:spMkLst>
        </pc:spChg>
      </pc:sldChg>
      <pc:sldChg chg="modSp add mod">
        <pc:chgData name="Phi Huynh Ngoc" userId="e04605cb-0a74-4fb1-9edd-26146165fd02" providerId="ADAL" clId="{BD19F34F-45FB-4981-B1FA-2D2F5194E6F8}" dt="2023-11-25T01:45:07.835" v="4696" actId="255"/>
        <pc:sldMkLst>
          <pc:docMk/>
          <pc:sldMk cId="3116831527" sldId="329"/>
        </pc:sldMkLst>
        <pc:spChg chg="mod">
          <ac:chgData name="Phi Huynh Ngoc" userId="e04605cb-0a74-4fb1-9edd-26146165fd02" providerId="ADAL" clId="{BD19F34F-45FB-4981-B1FA-2D2F5194E6F8}" dt="2023-11-25T01:45:07.835" v="4696" actId="255"/>
          <ac:spMkLst>
            <pc:docMk/>
            <pc:sldMk cId="3116831527" sldId="329"/>
            <ac:spMk id="2" creationId="{AB48D6FE-7F8A-5FE6-39BE-B92FFA672385}"/>
          </ac:spMkLst>
        </pc:spChg>
        <pc:spChg chg="mod">
          <ac:chgData name="Phi Huynh Ngoc" userId="e04605cb-0a74-4fb1-9edd-26146165fd02" providerId="ADAL" clId="{BD19F34F-45FB-4981-B1FA-2D2F5194E6F8}" dt="2023-11-24T14:12:48.822" v="3835" actId="1076"/>
          <ac:spMkLst>
            <pc:docMk/>
            <pc:sldMk cId="3116831527" sldId="329"/>
            <ac:spMk id="3" creationId="{12E11BD5-99B1-2919-A65C-177370E825D7}"/>
          </ac:spMkLst>
        </pc:spChg>
        <pc:spChg chg="mod">
          <ac:chgData name="Phi Huynh Ngoc" userId="e04605cb-0a74-4fb1-9edd-26146165fd02" providerId="ADAL" clId="{BD19F34F-45FB-4981-B1FA-2D2F5194E6F8}" dt="2023-11-24T14:09:10.210" v="3694" actId="20577"/>
          <ac:spMkLst>
            <pc:docMk/>
            <pc:sldMk cId="3116831527" sldId="329"/>
            <ac:spMk id="4" creationId="{353203D2-7D7F-C775-DC57-0B0BBA60DEED}"/>
          </ac:spMkLst>
        </pc:spChg>
      </pc:sldChg>
      <pc:sldChg chg="new del">
        <pc:chgData name="Phi Huynh Ngoc" userId="e04605cb-0a74-4fb1-9edd-26146165fd02" providerId="ADAL" clId="{BD19F34F-45FB-4981-B1FA-2D2F5194E6F8}" dt="2023-11-25T00:47:24.382" v="4651" actId="680"/>
        <pc:sldMkLst>
          <pc:docMk/>
          <pc:sldMk cId="3457129563" sldId="33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emantic-kernel/overview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promptflow/how-to-guides/quick-start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promptflow/how-to-guides/quick-start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Orchestrate your AI with Semantic Kernel | Microsoft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38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95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82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55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27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Quick Start — Prompt flow documentation (microsoft.github.io)</a:t>
            </a:r>
            <a:endParaRPr lang="en-US" dirty="0"/>
          </a:p>
          <a:p>
            <a:r>
              <a:rPr lang="en-US" dirty="0">
                <a:hlinkClick r:id="rId3"/>
              </a:rPr>
              <a:t>Quick Start — Prompt flow documentation (microsoft.github.io)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39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Quick Start — Prompt flow documentation (microsoft.github.io)</a:t>
            </a:r>
            <a:endParaRPr lang="en-US" dirty="0"/>
          </a:p>
          <a:p>
            <a:r>
              <a:rPr lang="en-US" dirty="0">
                <a:hlinkClick r:id="rId3"/>
              </a:rPr>
              <a:t>Quick Start — Prompt flow documentation (microsoft.github.io)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11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plugins/getting-started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hyperlink" Target="https://owasp.org/www-project-top-10-for-large-language-model-applications/assets/PDF/OWASP-Top-10-for-LLMs-2023-v1_0_1.pdf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github.com/Azure-Samples/miyagi" TargetMode="Externa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miyagi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Docs/semantic-kernel-docs/tree/main/samples/dotnet" TargetMode="External"/><Relationship Id="rId7" Type="http://schemas.openxmlformats.org/officeDocument/2006/relationships/hyperlink" Target="https://microsoft.github.io/promptflow/concepts/concept-flows.html" TargetMode="External"/><Relationship Id="rId2" Type="http://schemas.openxmlformats.org/officeDocument/2006/relationships/hyperlink" Target="https://github.com/microsoft/semantic-kernel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microsoft/teams-ai" TargetMode="External"/><Relationship Id="rId5" Type="http://schemas.openxmlformats.org/officeDocument/2006/relationships/hyperlink" Target="https://www.promptingguide.ai/" TargetMode="External"/><Relationship Id="rId4" Type="http://schemas.openxmlformats.org/officeDocument/2006/relationships/hyperlink" Target="https://github.com/langchain-ai/langchain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png"/><Relationship Id="rId14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copilot.microsoft.com/" TargetMode="Externa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704A07-1185-B8D2-D210-E82F8AB1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plugin?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713188D-CDF0-ADDD-E98A-F938DBCCE383}"/>
              </a:ext>
            </a:extLst>
          </p:cNvPr>
          <p:cNvSpPr txBox="1">
            <a:spLocks/>
          </p:cNvSpPr>
          <p:nvPr/>
        </p:nvSpPr>
        <p:spPr>
          <a:xfrm>
            <a:off x="609600" y="1974850"/>
            <a:ext cx="4648200" cy="29696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Fundamental building block of Semantic Kernel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A set of </a:t>
            </a:r>
            <a:r>
              <a:rPr lang="en-US" sz="2000" b="1" dirty="0"/>
              <a:t>semantic functions</a:t>
            </a:r>
            <a:r>
              <a:rPr lang="en-US" sz="2000" dirty="0"/>
              <a:t> and </a:t>
            </a:r>
            <a:r>
              <a:rPr lang="en-US" sz="2000" b="1" dirty="0"/>
              <a:t>native functions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Compatible with OpenAI plugin</a:t>
            </a:r>
          </a:p>
        </p:txBody>
      </p:sp>
      <p:pic>
        <p:nvPicPr>
          <p:cNvPr id="5122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B774D1B0-399B-F17B-0823-AC173B521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0" y="1930824"/>
            <a:ext cx="6705045" cy="270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1AA468-A935-2CFD-F1C9-CAA56EFA3DD7}"/>
              </a:ext>
            </a:extLst>
          </p:cNvPr>
          <p:cNvSpPr txBox="1"/>
          <p:nvPr/>
        </p:nvSpPr>
        <p:spPr>
          <a:xfrm>
            <a:off x="609600" y="5242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OpenAI plugin specification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EC767-04F4-D30F-4374-494A83C5B5B5}"/>
              </a:ext>
            </a:extLst>
          </p:cNvPr>
          <p:cNvSpPr txBox="1"/>
          <p:nvPr/>
        </p:nvSpPr>
        <p:spPr>
          <a:xfrm>
            <a:off x="609600" y="5605979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hlinkClick r:id="rId3"/>
              </a:rPr>
              <a:t>See more here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894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704A07-1185-B8D2-D210-E82F8AB1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plugin?</a:t>
            </a:r>
          </a:p>
        </p:txBody>
      </p:sp>
      <p:pic>
        <p:nvPicPr>
          <p:cNvPr id="2050" name="Picture 2" descr="Semantic description within the WriterPlugin plugin">
            <a:extLst>
              <a:ext uri="{FF2B5EF4-FFF2-40B4-BE49-F238E27FC236}">
                <a16:creationId xmlns:a16="http://schemas.microsoft.com/office/drawing/2014/main" id="{C204E816-A2B3-685B-9FB7-8C24C08B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695" y="1563928"/>
            <a:ext cx="7325895" cy="517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874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704A07-1185-B8D2-D210-E82F8AB1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/ export to ChatGPT plugins</a:t>
            </a:r>
          </a:p>
        </p:txBody>
      </p:sp>
      <p:pic>
        <p:nvPicPr>
          <p:cNvPr id="8194" name="Picture 2" descr="The Math plugin, before and after ">
            <a:extLst>
              <a:ext uri="{FF2B5EF4-FFF2-40B4-BE49-F238E27FC236}">
                <a16:creationId xmlns:a16="http://schemas.microsoft.com/office/drawing/2014/main" id="{C5C7BDB0-CB53-A90E-A45D-7345CF17B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1669129"/>
            <a:ext cx="9613900" cy="395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557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704A07-1185-B8D2-D210-E82F8AB1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functions</a:t>
            </a:r>
          </a:p>
        </p:txBody>
      </p:sp>
      <p:pic>
        <p:nvPicPr>
          <p:cNvPr id="3074" name="Picture 2" descr="Semantic functions are the ears and mouth of your AI apps">
            <a:extLst>
              <a:ext uri="{FF2B5EF4-FFF2-40B4-BE49-F238E27FC236}">
                <a16:creationId xmlns:a16="http://schemas.microsoft.com/office/drawing/2014/main" id="{F797C844-F0D9-B6D6-6351-C9B61FC38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5" y="1308005"/>
            <a:ext cx="7822142" cy="446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882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704A07-1185-B8D2-D210-E82F8AB1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functions</a:t>
            </a:r>
          </a:p>
        </p:txBody>
      </p:sp>
      <p:pic>
        <p:nvPicPr>
          <p:cNvPr id="4098" name="Picture 2" descr="Semantic functions are the hands of your app">
            <a:extLst>
              <a:ext uri="{FF2B5EF4-FFF2-40B4-BE49-F238E27FC236}">
                <a16:creationId xmlns:a16="http://schemas.microsoft.com/office/drawing/2014/main" id="{063DC9AB-CA9B-E11A-1623-168E52DD1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67" y="1991958"/>
            <a:ext cx="8415867" cy="336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23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704A07-1185-B8D2-D210-E82F8AB1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native functions</a:t>
            </a: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990FF693-6801-566C-8C27-638C207DDE13}"/>
              </a:ext>
            </a:extLst>
          </p:cNvPr>
          <p:cNvSpPr txBox="1">
            <a:spLocks/>
          </p:cNvSpPr>
          <p:nvPr/>
        </p:nvSpPr>
        <p:spPr>
          <a:xfrm>
            <a:off x="609600" y="1856316"/>
            <a:ext cx="6637867" cy="296968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900" b="1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What large-language models can’t </a:t>
            </a:r>
            <a:r>
              <a:rPr lang="en-US" sz="1900" b="1" dirty="0">
                <a:solidFill>
                  <a:srgbClr val="ED35D1">
                    <a:alpha val="90000"/>
                  </a:srgbClr>
                </a:solidFill>
              </a:rPr>
              <a:t>DO</a:t>
            </a:r>
            <a:r>
              <a:rPr lang="en-US" sz="1900" b="1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?</a:t>
            </a:r>
            <a:endParaRPr lang="en-US" sz="19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Retrieve data from external data sources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Knowing what time it 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Performing complex math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Completing tasks in the real world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Memorizing and recalling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2578121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704A07-1185-B8D2-D210-E82F8AB1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with planner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713188D-CDF0-ADDD-E98A-F938DBCCE383}"/>
              </a:ext>
            </a:extLst>
          </p:cNvPr>
          <p:cNvSpPr txBox="1">
            <a:spLocks/>
          </p:cNvSpPr>
          <p:nvPr/>
        </p:nvSpPr>
        <p:spPr>
          <a:xfrm>
            <a:off x="609599" y="1974850"/>
            <a:ext cx="5810452" cy="42174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Build a plan on how to complete the request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Automatically orchestrate </a:t>
            </a:r>
            <a:r>
              <a:rPr lang="en-US" sz="2000" b="1" dirty="0"/>
              <a:t>the functions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Developer only provides the plugins &amp; functions, the rest will be served by the planner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Combine functions in ways that you may not have thought of</a:t>
            </a:r>
          </a:p>
        </p:txBody>
      </p:sp>
      <p:pic>
        <p:nvPicPr>
          <p:cNvPr id="6146" name="Picture 2" descr="Planner automatically combines functions">
            <a:extLst>
              <a:ext uri="{FF2B5EF4-FFF2-40B4-BE49-F238E27FC236}">
                <a16:creationId xmlns:a16="http://schemas.microsoft.com/office/drawing/2014/main" id="{EB7CA34D-BEE9-4668-2283-AC2F4A877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337" y="1871128"/>
            <a:ext cx="5556250" cy="311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143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704A07-1185-B8D2-D210-E82F8AB1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in general, it looks like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8C96387-BEF6-1720-CAD6-E0E0D5895C67}"/>
              </a:ext>
            </a:extLst>
          </p:cNvPr>
          <p:cNvSpPr/>
          <p:nvPr/>
        </p:nvSpPr>
        <p:spPr>
          <a:xfrm>
            <a:off x="1850126" y="2928632"/>
            <a:ext cx="1584960" cy="5399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EBC690-7601-E818-F637-174F5042DD76}"/>
              </a:ext>
            </a:extLst>
          </p:cNvPr>
          <p:cNvSpPr/>
          <p:nvPr/>
        </p:nvSpPr>
        <p:spPr>
          <a:xfrm>
            <a:off x="7992228" y="2928631"/>
            <a:ext cx="1584960" cy="5399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7C394A-5B99-0634-022C-E4E85550B8D5}"/>
              </a:ext>
            </a:extLst>
          </p:cNvPr>
          <p:cNvSpPr/>
          <p:nvPr/>
        </p:nvSpPr>
        <p:spPr>
          <a:xfrm>
            <a:off x="4360371" y="1824948"/>
            <a:ext cx="2706572" cy="3472159"/>
          </a:xfrm>
          <a:prstGeom prst="roundRect">
            <a:avLst>
              <a:gd name="adj" fmla="val 7298"/>
            </a:avLst>
          </a:prstGeom>
          <a:solidFill>
            <a:srgbClr val="C025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3C0F5-81AF-3B98-3DA9-007B5E00449D}"/>
              </a:ext>
            </a:extLst>
          </p:cNvPr>
          <p:cNvSpPr txBox="1"/>
          <p:nvPr/>
        </p:nvSpPr>
        <p:spPr>
          <a:xfrm>
            <a:off x="4806216" y="1980308"/>
            <a:ext cx="170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Semantic Kernel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9C586-C3ED-520F-C9BC-0310D959E3D4}"/>
              </a:ext>
            </a:extLst>
          </p:cNvPr>
          <p:cNvSpPr/>
          <p:nvPr/>
        </p:nvSpPr>
        <p:spPr>
          <a:xfrm>
            <a:off x="4625982" y="2552114"/>
            <a:ext cx="2159726" cy="25144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F40E5-8D53-A504-3821-25ED2F478B83}"/>
              </a:ext>
            </a:extLst>
          </p:cNvPr>
          <p:cNvSpPr txBox="1"/>
          <p:nvPr/>
        </p:nvSpPr>
        <p:spPr>
          <a:xfrm>
            <a:off x="4715108" y="2605886"/>
            <a:ext cx="187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Planner (optional)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C35C87-91A8-D316-68EA-489F556D848B}"/>
              </a:ext>
            </a:extLst>
          </p:cNvPr>
          <p:cNvSpPr txBox="1"/>
          <p:nvPr/>
        </p:nvSpPr>
        <p:spPr>
          <a:xfrm>
            <a:off x="5209989" y="344001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Plugins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1269B3-26E0-DFB2-C8AE-FEE4B7447F78}"/>
              </a:ext>
            </a:extLst>
          </p:cNvPr>
          <p:cNvSpPr/>
          <p:nvPr/>
        </p:nvSpPr>
        <p:spPr>
          <a:xfrm>
            <a:off x="4625982" y="3076807"/>
            <a:ext cx="2159726" cy="1989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39F240-FCD8-54A4-9BCF-93FFCD8E77FF}"/>
              </a:ext>
            </a:extLst>
          </p:cNvPr>
          <p:cNvSpPr/>
          <p:nvPr/>
        </p:nvSpPr>
        <p:spPr>
          <a:xfrm>
            <a:off x="4697956" y="3198598"/>
            <a:ext cx="2015778" cy="174619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383CD-3DA1-A75D-CFD0-194291ACFD2B}"/>
              </a:ext>
            </a:extLst>
          </p:cNvPr>
          <p:cNvSpPr txBox="1"/>
          <p:nvPr/>
        </p:nvSpPr>
        <p:spPr>
          <a:xfrm>
            <a:off x="5167470" y="335805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Plugins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9A2765-A4AB-F867-3EF8-C43910F07BC6}"/>
              </a:ext>
            </a:extLst>
          </p:cNvPr>
          <p:cNvSpPr/>
          <p:nvPr/>
        </p:nvSpPr>
        <p:spPr>
          <a:xfrm>
            <a:off x="4777550" y="3827158"/>
            <a:ext cx="1856590" cy="369332"/>
          </a:xfrm>
          <a:prstGeom prst="roundRect">
            <a:avLst>
              <a:gd name="adj" fmla="val 35638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Semantic functions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34BD1EB-2417-3399-8766-EB2F6080B65E}"/>
              </a:ext>
            </a:extLst>
          </p:cNvPr>
          <p:cNvSpPr/>
          <p:nvPr/>
        </p:nvSpPr>
        <p:spPr>
          <a:xfrm>
            <a:off x="4777550" y="4355943"/>
            <a:ext cx="1856590" cy="369332"/>
          </a:xfrm>
          <a:prstGeom prst="roundRect">
            <a:avLst>
              <a:gd name="adj" fmla="val 35638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Native functions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BC12EE-708A-D898-99EF-D8FAE733BA58}"/>
              </a:ext>
            </a:extLst>
          </p:cNvPr>
          <p:cNvCxnSpPr>
            <a:stCxn id="3" idx="3"/>
          </p:cNvCxnSpPr>
          <p:nvPr/>
        </p:nvCxnSpPr>
        <p:spPr>
          <a:xfrm flipV="1">
            <a:off x="3435086" y="3198596"/>
            <a:ext cx="92528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44BA21-E2EC-34AA-7E0B-EABED94A656F}"/>
              </a:ext>
            </a:extLst>
          </p:cNvPr>
          <p:cNvCxnSpPr/>
          <p:nvPr/>
        </p:nvCxnSpPr>
        <p:spPr>
          <a:xfrm flipV="1">
            <a:off x="7051319" y="3202628"/>
            <a:ext cx="92528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A3356F-DB6D-5D2D-B9BB-75630095DC79}"/>
              </a:ext>
            </a:extLst>
          </p:cNvPr>
          <p:cNvSpPr/>
          <p:nvPr/>
        </p:nvSpPr>
        <p:spPr>
          <a:xfrm>
            <a:off x="7992228" y="3727382"/>
            <a:ext cx="1584960" cy="835259"/>
          </a:xfrm>
          <a:prstGeom prst="roundRect">
            <a:avLst>
              <a:gd name="adj" fmla="val 10585"/>
            </a:avLst>
          </a:prstGeom>
          <a:solidFill>
            <a:srgbClr val="ED35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10A3FB-2ED8-32EC-E9CF-336161F02E06}"/>
              </a:ext>
            </a:extLst>
          </p:cNvPr>
          <p:cNvSpPr txBox="1"/>
          <p:nvPr/>
        </p:nvSpPr>
        <p:spPr>
          <a:xfrm>
            <a:off x="8451123" y="3727382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LLMs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7DB107-E233-52B6-1C59-ED384E91E88E}"/>
              </a:ext>
            </a:extLst>
          </p:cNvPr>
          <p:cNvSpPr txBox="1"/>
          <p:nvPr/>
        </p:nvSpPr>
        <p:spPr>
          <a:xfrm>
            <a:off x="8220290" y="4069318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gpt3.5-turbo</a:t>
            </a:r>
          </a:p>
          <a:p>
            <a:r>
              <a:rPr lang="en-US" sz="1100" dirty="0">
                <a:solidFill>
                  <a:schemeClr val="bg1"/>
                </a:solidFill>
              </a:rPr>
              <a:t>gpt4, gpt4-turbo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0DA474-9336-F000-9CF5-E668B4ECDA37}"/>
              </a:ext>
            </a:extLst>
          </p:cNvPr>
          <p:cNvCxnSpPr>
            <a:cxnSpLocks/>
          </p:cNvCxnSpPr>
          <p:nvPr/>
        </p:nvCxnSpPr>
        <p:spPr>
          <a:xfrm>
            <a:off x="6630392" y="4001033"/>
            <a:ext cx="1361836" cy="0"/>
          </a:xfrm>
          <a:prstGeom prst="straightConnector1">
            <a:avLst/>
          </a:prstGeom>
          <a:ln>
            <a:solidFill>
              <a:srgbClr val="E500B8">
                <a:alpha val="61000"/>
              </a:srgb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97088F-07D5-5494-697C-491BA9E0F31B}"/>
              </a:ext>
            </a:extLst>
          </p:cNvPr>
          <p:cNvSpPr/>
          <p:nvPr/>
        </p:nvSpPr>
        <p:spPr>
          <a:xfrm>
            <a:off x="2862113" y="5655703"/>
            <a:ext cx="1238325" cy="5399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 API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A7BBE4E-76E5-88DD-01CF-DAE0EC49D8E6}"/>
              </a:ext>
            </a:extLst>
          </p:cNvPr>
          <p:cNvSpPr/>
          <p:nvPr/>
        </p:nvSpPr>
        <p:spPr>
          <a:xfrm>
            <a:off x="4258515" y="5655702"/>
            <a:ext cx="1238325" cy="5399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FAF9F10-F8BC-0F00-57DD-3F5E9CC653C6}"/>
              </a:ext>
            </a:extLst>
          </p:cNvPr>
          <p:cNvSpPr/>
          <p:nvPr/>
        </p:nvSpPr>
        <p:spPr>
          <a:xfrm>
            <a:off x="5654917" y="5655701"/>
            <a:ext cx="1238325" cy="5399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Searching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0B06B25-84B8-1F5A-68A2-94669FE99745}"/>
              </a:ext>
            </a:extLst>
          </p:cNvPr>
          <p:cNvSpPr/>
          <p:nvPr/>
        </p:nvSpPr>
        <p:spPr>
          <a:xfrm>
            <a:off x="7051319" y="5655701"/>
            <a:ext cx="1361196" cy="5399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Calculation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6F6FBC1-86CF-4EDF-B492-238C0D80EBAF}"/>
              </a:ext>
            </a:extLst>
          </p:cNvPr>
          <p:cNvCxnSpPr>
            <a:stCxn id="15" idx="2"/>
            <a:endCxn id="26" idx="0"/>
          </p:cNvCxnSpPr>
          <p:nvPr/>
        </p:nvCxnSpPr>
        <p:spPr>
          <a:xfrm rot="5400000">
            <a:off x="4128347" y="4078205"/>
            <a:ext cx="930428" cy="2224569"/>
          </a:xfrm>
          <a:prstGeom prst="bentConnector3">
            <a:avLst>
              <a:gd name="adj1" fmla="val 73793"/>
            </a:avLst>
          </a:prstGeom>
          <a:ln>
            <a:solidFill>
              <a:schemeClr val="tx1">
                <a:lumMod val="20000"/>
                <a:lumOff val="8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E03EEDA-C542-335B-6134-D8B1302108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60728" y="4077536"/>
            <a:ext cx="930428" cy="2224569"/>
          </a:xfrm>
          <a:prstGeom prst="bentConnector3">
            <a:avLst>
              <a:gd name="adj1" fmla="val 73793"/>
            </a:avLst>
          </a:prstGeom>
          <a:ln>
            <a:solidFill>
              <a:schemeClr val="tx1">
                <a:lumMod val="20000"/>
                <a:lumOff val="8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FB71A77-328F-979B-2789-F09D1430DAF3}"/>
              </a:ext>
            </a:extLst>
          </p:cNvPr>
          <p:cNvCxnSpPr>
            <a:cxnSpLocks/>
            <a:endCxn id="28" idx="0"/>
          </p:cNvCxnSpPr>
          <p:nvPr/>
        </p:nvCxnSpPr>
        <p:spPr>
          <a:xfrm rot="16200000" flipH="1">
            <a:off x="5531899" y="4913520"/>
            <a:ext cx="931750" cy="552612"/>
          </a:xfrm>
          <a:prstGeom prst="bentConnector3">
            <a:avLst>
              <a:gd name="adj1" fmla="val 73760"/>
            </a:avLst>
          </a:prstGeom>
          <a:ln>
            <a:solidFill>
              <a:schemeClr val="tx1">
                <a:lumMod val="20000"/>
                <a:lumOff val="8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94FB011-7B30-C386-89B7-6E805B9BCD53}"/>
              </a:ext>
            </a:extLst>
          </p:cNvPr>
          <p:cNvCxnSpPr>
            <a:cxnSpLocks/>
          </p:cNvCxnSpPr>
          <p:nvPr/>
        </p:nvCxnSpPr>
        <p:spPr>
          <a:xfrm rot="5400000">
            <a:off x="4971476" y="4919291"/>
            <a:ext cx="931750" cy="552612"/>
          </a:xfrm>
          <a:prstGeom prst="bentConnector3">
            <a:avLst>
              <a:gd name="adj1" fmla="val 73760"/>
            </a:avLst>
          </a:prstGeom>
          <a:ln>
            <a:solidFill>
              <a:schemeClr val="tx1">
                <a:lumMod val="20000"/>
                <a:lumOff val="8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280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704A07-1185-B8D2-D210-E82F8AB16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99" y="2086608"/>
            <a:ext cx="2609851" cy="1072227"/>
          </a:xfrm>
        </p:spPr>
        <p:txBody>
          <a:bodyPr>
            <a:noAutofit/>
          </a:bodyPr>
          <a:lstStyle/>
          <a:p>
            <a:r>
              <a:rPr lang="en-US" sz="2400" dirty="0"/>
              <a:t>Prompt flow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+</a:t>
            </a:r>
            <a:br>
              <a:rPr lang="en-US" sz="2400" dirty="0"/>
            </a:br>
            <a:r>
              <a:rPr lang="en-US" sz="2400" dirty="0"/>
              <a:t>Semantic kernel</a:t>
            </a:r>
          </a:p>
        </p:txBody>
      </p:sp>
      <p:pic>
        <p:nvPicPr>
          <p:cNvPr id="7170" name="Picture 2" descr="A graph of a Prompt flow">
            <a:extLst>
              <a:ext uri="{FF2B5EF4-FFF2-40B4-BE49-F238E27FC236}">
                <a16:creationId xmlns:a16="http://schemas.microsoft.com/office/drawing/2014/main" id="{639CDA0F-7E57-02E3-3451-18BBF3C18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730" y="695959"/>
            <a:ext cx="8510261" cy="568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567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2CA9FC-20CF-6FA6-CD4F-13686BCC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+ Prompt flow</a:t>
            </a:r>
          </a:p>
        </p:txBody>
      </p:sp>
      <p:pic>
        <p:nvPicPr>
          <p:cNvPr id="5122" name="Picture 2" descr="Semantic Kernel running inside of Prompt flow">
            <a:extLst>
              <a:ext uri="{FF2B5EF4-FFF2-40B4-BE49-F238E27FC236}">
                <a16:creationId xmlns:a16="http://schemas.microsoft.com/office/drawing/2014/main" id="{6E81CCF8-2206-00F9-11BA-57A83CACA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2058197"/>
            <a:ext cx="8390467" cy="330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58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686" y="1709738"/>
            <a:ext cx="10631714" cy="2852737"/>
          </a:xfrm>
        </p:spPr>
        <p:txBody>
          <a:bodyPr/>
          <a:lstStyle/>
          <a:p>
            <a:r>
              <a:rPr lang="en-US" dirty="0"/>
              <a:t>.NET        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686" y="4589463"/>
            <a:ext cx="10631714" cy="1500187"/>
          </a:xfrm>
        </p:spPr>
        <p:txBody>
          <a:bodyPr/>
          <a:lstStyle/>
          <a:p>
            <a:r>
              <a:rPr lang="en-US" dirty="0"/>
              <a:t>Phi Huynh</a:t>
            </a:r>
          </a:p>
          <a:p>
            <a:r>
              <a:rPr lang="en-US" dirty="0"/>
              <a:t>Microsoft MVP</a:t>
            </a:r>
          </a:p>
        </p:txBody>
      </p:sp>
      <p:pic>
        <p:nvPicPr>
          <p:cNvPr id="5" name="Graphic 4" descr="Heart with solid fill">
            <a:extLst>
              <a:ext uri="{FF2B5EF4-FFF2-40B4-BE49-F238E27FC236}">
                <a16:creationId xmlns:a16="http://schemas.microsoft.com/office/drawing/2014/main" id="{1B64A163-AEAC-D1F5-A17F-2D186062D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9976" y="3522664"/>
            <a:ext cx="1066799" cy="1066799"/>
          </a:xfrm>
          <a:prstGeom prst="rect">
            <a:avLst/>
          </a:prstGeom>
          <a:effectLst>
            <a:outerShdw blurRad="50800" dist="38100" algn="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: Rounded Corners 67">
            <a:extLst>
              <a:ext uri="{FF2B5EF4-FFF2-40B4-BE49-F238E27FC236}">
                <a16:creationId xmlns:a16="http://schemas.microsoft.com/office/drawing/2014/main" id="{3B4DF2DF-51F1-4919-4515-BB00BD2AC3CC}"/>
              </a:ext>
            </a:extLst>
          </p:cNvPr>
          <p:cNvSpPr/>
          <p:nvPr/>
        </p:nvSpPr>
        <p:spPr>
          <a:xfrm>
            <a:off x="368296" y="1531257"/>
            <a:ext cx="11455407" cy="4985657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LLM techniques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24D13A32-5BBD-629F-CE41-2FB6B5124F9A}"/>
              </a:ext>
            </a:extLst>
          </p:cNvPr>
          <p:cNvSpPr txBox="1">
            <a:spLocks/>
          </p:cNvSpPr>
          <p:nvPr/>
        </p:nvSpPr>
        <p:spPr>
          <a:xfrm>
            <a:off x="626135" y="4644571"/>
            <a:ext cx="5039882" cy="16981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Approaches to connect with enterprise data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Retrieval augmented generation (RAG) through a vector database.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Fine-tune (OpenAI supports fine-tuning for the model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6001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gpt-turbo-35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Fine-tune open models using LoRA / QLoRA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C3E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C1C94B71-4587-5BFD-E442-6C8FA5380024}"/>
              </a:ext>
            </a:extLst>
          </p:cNvPr>
          <p:cNvSpPr txBox="1">
            <a:spLocks/>
          </p:cNvSpPr>
          <p:nvPr/>
        </p:nvSpPr>
        <p:spPr>
          <a:xfrm>
            <a:off x="625932" y="1733549"/>
            <a:ext cx="5039882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0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Chat with enterprise data</a:t>
            </a:r>
          </a:p>
        </p:txBody>
      </p:sp>
      <p:sp>
        <p:nvSpPr>
          <p:cNvPr id="69" name="Text Placeholder 4">
            <a:extLst>
              <a:ext uri="{FF2B5EF4-FFF2-40B4-BE49-F238E27FC236}">
                <a16:creationId xmlns:a16="http://schemas.microsoft.com/office/drawing/2014/main" id="{CDDFD487-3AB5-3BA3-A5D9-7DF4452089E7}"/>
              </a:ext>
            </a:extLst>
          </p:cNvPr>
          <p:cNvSpPr txBox="1">
            <a:spLocks/>
          </p:cNvSpPr>
          <p:nvPr/>
        </p:nvSpPr>
        <p:spPr>
          <a:xfrm>
            <a:off x="6028559" y="4644570"/>
            <a:ext cx="5690822" cy="1698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Prompt techniques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C3E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Zero-shot, one-shot, few-shot, 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Chain of thought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Tree of thought</a:t>
            </a:r>
          </a:p>
        </p:txBody>
      </p:sp>
      <p:sp>
        <p:nvSpPr>
          <p:cNvPr id="70" name="Text Placeholder 5">
            <a:extLst>
              <a:ext uri="{FF2B5EF4-FFF2-40B4-BE49-F238E27FC236}">
                <a16:creationId xmlns:a16="http://schemas.microsoft.com/office/drawing/2014/main" id="{4F7D698C-FD50-BFDB-74AB-9CD426E7AB02}"/>
              </a:ext>
            </a:extLst>
          </p:cNvPr>
          <p:cNvSpPr txBox="1">
            <a:spLocks/>
          </p:cNvSpPr>
          <p:nvPr/>
        </p:nvSpPr>
        <p:spPr>
          <a:xfrm>
            <a:off x="6028559" y="1733549"/>
            <a:ext cx="5039882" cy="485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0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Prompting engineering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A0F5308-5E28-B34D-D95B-1E9A42530194}"/>
              </a:ext>
            </a:extLst>
          </p:cNvPr>
          <p:cNvGrpSpPr/>
          <p:nvPr/>
        </p:nvGrpSpPr>
        <p:grpSpPr>
          <a:xfrm>
            <a:off x="2841173" y="2430827"/>
            <a:ext cx="1378858" cy="721722"/>
            <a:chOff x="2474685" y="2130336"/>
            <a:chExt cx="1378858" cy="721722"/>
          </a:xfrm>
        </p:grpSpPr>
        <p:sp>
          <p:nvSpPr>
            <p:cNvPr id="72" name="Rounded Rectangle 1">
              <a:extLst>
                <a:ext uri="{FF2B5EF4-FFF2-40B4-BE49-F238E27FC236}">
                  <a16:creationId xmlns:a16="http://schemas.microsoft.com/office/drawing/2014/main" id="{6F8864EF-C29E-F0C9-E403-9FAA0BF18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74685" y="2130336"/>
              <a:ext cx="1378858" cy="721722"/>
            </a:xfrm>
            <a:prstGeom prst="roundRect">
              <a:avLst>
                <a:gd name="adj" fmla="val 9113"/>
              </a:avLst>
            </a:prstGeom>
            <a:solidFill>
              <a:srgbClr val="0094D5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Segoe UI" pitchFamily="34" charset="0"/>
              </a:endParaRP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C2FD096C-BD57-5861-1B35-B2FDFAAA8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25491" y="2340518"/>
              <a:ext cx="274320" cy="27432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2D9E20-BD3F-EFFD-8137-4D8C92D7D149}"/>
                </a:ext>
              </a:extLst>
            </p:cNvPr>
            <p:cNvSpPr txBox="1"/>
            <p:nvPr/>
          </p:nvSpPr>
          <p:spPr>
            <a:xfrm>
              <a:off x="3027091" y="2306531"/>
              <a:ext cx="65562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C3E41"/>
                  </a:solidFill>
                  <a:effectLst/>
                  <a:uLnTx/>
                  <a:uFillTx/>
                  <a:latin typeface="Arial"/>
                </a:rPr>
                <a:t>Vector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C3E41"/>
                  </a:solidFill>
                  <a:effectLst/>
                  <a:uLnTx/>
                  <a:uFillTx/>
                  <a:latin typeface="Arial"/>
                </a:rPr>
                <a:t>Database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0595045-D1CB-681B-C5BA-993D01D2F62F}"/>
              </a:ext>
            </a:extLst>
          </p:cNvPr>
          <p:cNvGrpSpPr/>
          <p:nvPr/>
        </p:nvGrpSpPr>
        <p:grpSpPr>
          <a:xfrm>
            <a:off x="2841173" y="3429046"/>
            <a:ext cx="1378858" cy="721722"/>
            <a:chOff x="3053442" y="3095218"/>
            <a:chExt cx="1378858" cy="72172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8898E3E-A69C-4FAE-11F0-37C94E205F14}"/>
                </a:ext>
              </a:extLst>
            </p:cNvPr>
            <p:cNvGrpSpPr/>
            <p:nvPr/>
          </p:nvGrpSpPr>
          <p:grpSpPr>
            <a:xfrm>
              <a:off x="3053442" y="3095218"/>
              <a:ext cx="1378858" cy="721722"/>
              <a:chOff x="2474685" y="2130336"/>
              <a:chExt cx="1378858" cy="721722"/>
            </a:xfrm>
          </p:grpSpPr>
          <p:sp>
            <p:nvSpPr>
              <p:cNvPr id="78" name="Rounded Rectangle 1">
                <a:extLst>
                  <a:ext uri="{FF2B5EF4-FFF2-40B4-BE49-F238E27FC236}">
                    <a16:creationId xmlns:a16="http://schemas.microsoft.com/office/drawing/2014/main" id="{54EEDAFA-91B2-6A53-A364-57EB379B9B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2474685" y="2130336"/>
                <a:ext cx="1378858" cy="721722"/>
              </a:xfrm>
              <a:prstGeom prst="roundRect">
                <a:avLst>
                  <a:gd name="adj" fmla="val 9113"/>
                </a:avLst>
              </a:prstGeom>
              <a:solidFill>
                <a:srgbClr val="0094D5">
                  <a:lumMod val="20000"/>
                  <a:lumOff val="8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A610AC9-5355-1CFD-4790-2354EE3BE46B}"/>
                  </a:ext>
                </a:extLst>
              </p:cNvPr>
              <p:cNvSpPr txBox="1"/>
              <p:nvPr/>
            </p:nvSpPr>
            <p:spPr>
              <a:xfrm>
                <a:off x="3094418" y="2306531"/>
                <a:ext cx="5209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3C3E41"/>
                    </a:solidFill>
                    <a:effectLst/>
                    <a:uLnTx/>
                    <a:uFillTx/>
                    <a:latin typeface="Arial"/>
                  </a:rPr>
                  <a:t>OpenAI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3C3E41"/>
                    </a:solidFill>
                    <a:effectLst/>
                    <a:uLnTx/>
                    <a:uFillTx/>
                    <a:latin typeface="Arial"/>
                  </a:rPr>
                  <a:t>LLMs</a:t>
                </a:r>
              </a:p>
            </p:txBody>
          </p:sp>
        </p:grpSp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2194D8DC-E308-3549-43CA-3705CE314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04248" y="3318919"/>
              <a:ext cx="271577" cy="274320"/>
            </a:xfrm>
            <a:prstGeom prst="rect">
              <a:avLst/>
            </a:prstGeom>
          </p:spPr>
        </p:pic>
      </p:grpSp>
      <p:pic>
        <p:nvPicPr>
          <p:cNvPr id="80" name="Graphic 79" descr="Users with solid fill">
            <a:extLst>
              <a:ext uri="{FF2B5EF4-FFF2-40B4-BE49-F238E27FC236}">
                <a16:creationId xmlns:a16="http://schemas.microsoft.com/office/drawing/2014/main" id="{0B2E1735-6C52-A806-6BB3-BAA9F4FA7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842" y="3095690"/>
            <a:ext cx="386864" cy="386864"/>
          </a:xfrm>
          <a:prstGeom prst="rect">
            <a:avLst/>
          </a:prstGeom>
        </p:spPr>
      </p:pic>
      <p:sp>
        <p:nvSpPr>
          <p:cNvPr id="81" name="Rounded Rectangle 1">
            <a:extLst>
              <a:ext uri="{FF2B5EF4-FFF2-40B4-BE49-F238E27FC236}">
                <a16:creationId xmlns:a16="http://schemas.microsoft.com/office/drawing/2014/main" id="{FE55C793-5761-CF6F-5D27-BB464C6DD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601614" y="2430827"/>
            <a:ext cx="989412" cy="1719941"/>
          </a:xfrm>
          <a:prstGeom prst="roundRect">
            <a:avLst>
              <a:gd name="adj" fmla="val 7080"/>
            </a:avLst>
          </a:prstGeom>
          <a:solidFill>
            <a:srgbClr val="6A1F7A">
              <a:lumMod val="20000"/>
              <a:lumOff val="8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Segoe UI" pitchFamily="34" charset="0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EF44E26-DD9B-8CA1-BDE5-FE19511E5DC0}"/>
              </a:ext>
            </a:extLst>
          </p:cNvPr>
          <p:cNvCxnSpPr>
            <a:cxnSpLocks/>
            <a:stCxn id="92" idx="1"/>
            <a:endCxn id="80" idx="3"/>
          </p:cNvCxnSpPr>
          <p:nvPr/>
        </p:nvCxnSpPr>
        <p:spPr>
          <a:xfrm flipH="1">
            <a:off x="1024706" y="3281866"/>
            <a:ext cx="369575" cy="7256"/>
          </a:xfrm>
          <a:prstGeom prst="straightConnector1">
            <a:avLst/>
          </a:prstGeom>
          <a:noFill/>
          <a:ln w="3175" cap="flat" cmpd="sng" algn="ctr">
            <a:gradFill>
              <a:gsLst>
                <a:gs pos="0">
                  <a:srgbClr val="0094D5">
                    <a:lumMod val="60000"/>
                    <a:lumOff val="40000"/>
                  </a:srgbClr>
                </a:gs>
                <a:gs pos="100000">
                  <a:srgbClr val="7030A0"/>
                </a:gs>
              </a:gsLst>
              <a:lin ang="2700000" scaled="0"/>
            </a:gradFill>
            <a:prstDash val="solid"/>
            <a:headEnd type="triangle"/>
            <a:tailEnd type="triangle"/>
          </a:ln>
          <a:effectLst/>
        </p:spPr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17EE9390-C22A-05D6-2754-6EB471A97CAA}"/>
              </a:ext>
            </a:extLst>
          </p:cNvPr>
          <p:cNvSpPr txBox="1"/>
          <p:nvPr/>
        </p:nvSpPr>
        <p:spPr>
          <a:xfrm>
            <a:off x="4746865" y="3709897"/>
            <a:ext cx="6989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>
                <a:solidFill>
                  <a:srgbClr val="3C3E41"/>
                </a:solidFill>
                <a:latin typeface="Arial"/>
              </a:rPr>
              <a:t>Document</a:t>
            </a:r>
          </a:p>
          <a:p>
            <a:pPr algn="ctr"/>
            <a:r>
              <a:rPr lang="en-US" sz="1200">
                <a:solidFill>
                  <a:srgbClr val="3C3E41"/>
                </a:solidFill>
                <a:latin typeface="Arial"/>
              </a:rPr>
              <a:t>sources</a:t>
            </a:r>
          </a:p>
        </p:txBody>
      </p:sp>
      <p:pic>
        <p:nvPicPr>
          <p:cNvPr id="84" name="Graphic 83">
            <a:extLst>
              <a:ext uri="{FF2B5EF4-FFF2-40B4-BE49-F238E27FC236}">
                <a16:creationId xmlns:a16="http://schemas.microsoft.com/office/drawing/2014/main" id="{753668A2-5006-5B67-73AB-16E434BDFD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55916" y="2537743"/>
            <a:ext cx="280804" cy="27432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9573C63C-F56C-6B8F-6DA8-242490BD32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3551" y="3091908"/>
            <a:ext cx="283169" cy="27432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10DB277-1F04-7F90-5392-3A535176D565}"/>
              </a:ext>
            </a:extLst>
          </p:cNvPr>
          <p:cNvSpPr txBox="1"/>
          <p:nvPr/>
        </p:nvSpPr>
        <p:spPr>
          <a:xfrm>
            <a:off x="4781328" y="2867765"/>
            <a:ext cx="6299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3C3E41"/>
                </a:solidFill>
                <a:latin typeface="Arial"/>
              </a:rPr>
              <a:t>SharePoint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D0ACE0E-7931-F91C-F774-3FD147E3C0C1}"/>
              </a:ext>
            </a:extLst>
          </p:cNvPr>
          <p:cNvSpPr txBox="1"/>
          <p:nvPr/>
        </p:nvSpPr>
        <p:spPr>
          <a:xfrm>
            <a:off x="4774116" y="3405610"/>
            <a:ext cx="64440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3C3E41"/>
                </a:solidFill>
                <a:latin typeface="Arial"/>
              </a:rPr>
              <a:t>Confluence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2763C9E-8565-9026-3B89-DDE80772F285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4220031" y="2791688"/>
            <a:ext cx="381579" cy="0"/>
          </a:xfrm>
          <a:prstGeom prst="straightConnector1">
            <a:avLst/>
          </a:prstGeom>
          <a:noFill/>
          <a:ln w="3175" cap="flat" cmpd="sng" algn="ctr">
            <a:gradFill>
              <a:gsLst>
                <a:gs pos="0">
                  <a:srgbClr val="0094D5">
                    <a:lumMod val="60000"/>
                    <a:lumOff val="40000"/>
                  </a:srgbClr>
                </a:gs>
                <a:gs pos="100000">
                  <a:srgbClr val="7030A0"/>
                </a:gs>
              </a:gsLst>
              <a:lin ang="2700000" scaled="0"/>
            </a:gradFill>
            <a:prstDash val="solid"/>
            <a:headEnd type="triangle"/>
          </a:ln>
          <a:effectLst/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0FACB04-1E40-DD77-5B7C-0480EFBA36B0}"/>
              </a:ext>
            </a:extLst>
          </p:cNvPr>
          <p:cNvCxnSpPr>
            <a:cxnSpLocks/>
          </p:cNvCxnSpPr>
          <p:nvPr/>
        </p:nvCxnSpPr>
        <p:spPr>
          <a:xfrm flipH="1" flipV="1">
            <a:off x="2475369" y="3445328"/>
            <a:ext cx="344738" cy="220663"/>
          </a:xfrm>
          <a:prstGeom prst="straightConnector1">
            <a:avLst/>
          </a:prstGeom>
          <a:noFill/>
          <a:ln w="3175" cap="flat" cmpd="sng" algn="ctr">
            <a:gradFill>
              <a:gsLst>
                <a:gs pos="0">
                  <a:srgbClr val="0094D5">
                    <a:lumMod val="60000"/>
                    <a:lumOff val="40000"/>
                  </a:srgbClr>
                </a:gs>
                <a:gs pos="100000">
                  <a:srgbClr val="7030A0"/>
                </a:gs>
              </a:gsLst>
              <a:lin ang="2700000" scaled="0"/>
            </a:gradFill>
            <a:prstDash val="solid"/>
            <a:headEnd type="triangle"/>
            <a:tailEnd type="triangle"/>
          </a:ln>
          <a:effectLst/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3A27B40-16A6-5A27-E8C1-55568C2F7328}"/>
              </a:ext>
            </a:extLst>
          </p:cNvPr>
          <p:cNvCxnSpPr>
            <a:cxnSpLocks/>
          </p:cNvCxnSpPr>
          <p:nvPr/>
        </p:nvCxnSpPr>
        <p:spPr>
          <a:xfrm flipH="1">
            <a:off x="2475369" y="2931886"/>
            <a:ext cx="344738" cy="220663"/>
          </a:xfrm>
          <a:prstGeom prst="straightConnector1">
            <a:avLst/>
          </a:prstGeom>
          <a:noFill/>
          <a:ln w="3175" cap="flat" cmpd="sng" algn="ctr">
            <a:gradFill>
              <a:gsLst>
                <a:gs pos="0">
                  <a:srgbClr val="0094D5">
                    <a:lumMod val="60000"/>
                    <a:lumOff val="40000"/>
                  </a:srgbClr>
                </a:gs>
                <a:gs pos="100000">
                  <a:srgbClr val="7030A0"/>
                </a:gs>
              </a:gsLst>
              <a:lin ang="2700000" scaled="0"/>
            </a:gradFill>
            <a:prstDash val="solid"/>
            <a:headEnd type="triangle"/>
            <a:tailEnd type="triangle"/>
          </a:ln>
          <a:effectLst/>
        </p:spPr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CEDB083-1F32-CD26-7419-A78CBCDA46BD}"/>
              </a:ext>
            </a:extLst>
          </p:cNvPr>
          <p:cNvGrpSpPr/>
          <p:nvPr/>
        </p:nvGrpSpPr>
        <p:grpSpPr>
          <a:xfrm>
            <a:off x="1394281" y="2973518"/>
            <a:ext cx="1063284" cy="616695"/>
            <a:chOff x="1606550" y="2639690"/>
            <a:chExt cx="1063284" cy="616695"/>
          </a:xfrm>
        </p:grpSpPr>
        <p:sp>
          <p:nvSpPr>
            <p:cNvPr id="92" name="Rounded Rectangle 1">
              <a:extLst>
                <a:ext uri="{FF2B5EF4-FFF2-40B4-BE49-F238E27FC236}">
                  <a16:creationId xmlns:a16="http://schemas.microsoft.com/office/drawing/2014/main" id="{7D381D95-BE5A-71F3-530A-876131639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06550" y="2639690"/>
              <a:ext cx="1063284" cy="616695"/>
            </a:xfrm>
            <a:prstGeom prst="roundRect">
              <a:avLst>
                <a:gd name="adj" fmla="val 9113"/>
              </a:avLst>
            </a:prstGeom>
            <a:solidFill>
              <a:srgbClr val="F4AD33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Segoe UI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8A2DC4B-2648-2F17-6E1D-B68D9D3DE8B0}"/>
                </a:ext>
              </a:extLst>
            </p:cNvPr>
            <p:cNvSpPr txBox="1"/>
            <p:nvPr/>
          </p:nvSpPr>
          <p:spPr>
            <a:xfrm>
              <a:off x="1994507" y="2748547"/>
              <a:ext cx="55463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3C3E41"/>
                  </a:solidFill>
                  <a:effectLst/>
                  <a:uLnTx/>
                  <a:uFillTx/>
                  <a:latin typeface="Arial"/>
                </a:rPr>
                <a:t>Chat</a:t>
              </a: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C3E41"/>
                  </a:solidFill>
                  <a:effectLst/>
                  <a:uLnTx/>
                  <a:uFillTx/>
                  <a:latin typeface="Arial"/>
                </a:rPr>
                <a:t> bot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C3E41"/>
                  </a:solidFill>
                  <a:effectLst/>
                  <a:uLnTx/>
                  <a:uFillTx/>
                  <a:latin typeface="Arial"/>
                </a:rPr>
                <a:t>apps</a:t>
              </a:r>
            </a:p>
          </p:txBody>
        </p: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AD76608E-1A1B-79A9-608D-E78885888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10340" y="2818913"/>
              <a:ext cx="228600" cy="228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4D77258-7402-FA37-8CA2-52F53238F5C7}"/>
              </a:ext>
            </a:extLst>
          </p:cNvPr>
          <p:cNvGrpSpPr/>
          <p:nvPr/>
        </p:nvGrpSpPr>
        <p:grpSpPr>
          <a:xfrm>
            <a:off x="9210223" y="2532210"/>
            <a:ext cx="1240452" cy="721722"/>
            <a:chOff x="3053442" y="3095218"/>
            <a:chExt cx="1240452" cy="72172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DA56901-7737-D5AC-2281-A09DC9421FEF}"/>
                </a:ext>
              </a:extLst>
            </p:cNvPr>
            <p:cNvGrpSpPr/>
            <p:nvPr/>
          </p:nvGrpSpPr>
          <p:grpSpPr>
            <a:xfrm>
              <a:off x="3053442" y="3095218"/>
              <a:ext cx="1240452" cy="721722"/>
              <a:chOff x="2474685" y="2130336"/>
              <a:chExt cx="1240452" cy="721722"/>
            </a:xfrm>
          </p:grpSpPr>
          <p:sp>
            <p:nvSpPr>
              <p:cNvPr id="98" name="Rounded Rectangle 1">
                <a:extLst>
                  <a:ext uri="{FF2B5EF4-FFF2-40B4-BE49-F238E27FC236}">
                    <a16:creationId xmlns:a16="http://schemas.microsoft.com/office/drawing/2014/main" id="{1224609A-9FB5-8F78-CEE3-EBE1622EB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2474685" y="2130336"/>
                <a:ext cx="1240452" cy="721722"/>
              </a:xfrm>
              <a:prstGeom prst="roundRect">
                <a:avLst>
                  <a:gd name="adj" fmla="val 9113"/>
                </a:avLst>
              </a:prstGeom>
              <a:solidFill>
                <a:srgbClr val="0094D5">
                  <a:lumMod val="20000"/>
                  <a:lumOff val="8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2700" dist="635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0F2DDB2-4974-3FA6-9AF8-908DFC93AC84}"/>
                  </a:ext>
                </a:extLst>
              </p:cNvPr>
              <p:cNvSpPr txBox="1"/>
              <p:nvPr/>
            </p:nvSpPr>
            <p:spPr>
              <a:xfrm>
                <a:off x="2992818" y="2306531"/>
                <a:ext cx="5209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3C3E41"/>
                    </a:solidFill>
                    <a:effectLst/>
                    <a:uLnTx/>
                    <a:uFillTx/>
                    <a:latin typeface="Arial"/>
                  </a:rPr>
                  <a:t>OpenAI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3C3E41"/>
                    </a:solidFill>
                    <a:effectLst/>
                    <a:uLnTx/>
                    <a:uFillTx/>
                    <a:latin typeface="Arial"/>
                  </a:rPr>
                  <a:t>LLMs</a:t>
                </a:r>
              </a:p>
            </p:txBody>
          </p:sp>
        </p:grp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D8A0610F-EA29-3B22-9CA8-5F92FDC49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04248" y="3318919"/>
              <a:ext cx="271577" cy="27432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3077885-253F-7485-EFC8-F99E79D10A3D}"/>
              </a:ext>
            </a:extLst>
          </p:cNvPr>
          <p:cNvGrpSpPr/>
          <p:nvPr/>
        </p:nvGrpSpPr>
        <p:grpSpPr>
          <a:xfrm>
            <a:off x="6906081" y="2530473"/>
            <a:ext cx="1193800" cy="721723"/>
            <a:chOff x="1606550" y="2439918"/>
            <a:chExt cx="1193800" cy="721723"/>
          </a:xfrm>
        </p:grpSpPr>
        <p:sp>
          <p:nvSpPr>
            <p:cNvPr id="101" name="Rounded Rectangle 1">
              <a:extLst>
                <a:ext uri="{FF2B5EF4-FFF2-40B4-BE49-F238E27FC236}">
                  <a16:creationId xmlns:a16="http://schemas.microsoft.com/office/drawing/2014/main" id="{6F0AB4C3-B512-4FDD-CDD0-1102956CD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06550" y="2439918"/>
              <a:ext cx="1193800" cy="721723"/>
            </a:xfrm>
            <a:prstGeom prst="roundRect">
              <a:avLst>
                <a:gd name="adj" fmla="val 9113"/>
              </a:avLst>
            </a:prstGeom>
            <a:solidFill>
              <a:srgbClr val="F4AD33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2700" dist="635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Segoe UI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1964694-52AB-D81D-0E91-178E90E62DB4}"/>
                </a:ext>
              </a:extLst>
            </p:cNvPr>
            <p:cNvSpPr txBox="1"/>
            <p:nvPr/>
          </p:nvSpPr>
          <p:spPr>
            <a:xfrm>
              <a:off x="2055456" y="2650210"/>
              <a:ext cx="628378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3C3E41"/>
                  </a:solidFill>
                  <a:effectLst/>
                  <a:uLnTx/>
                  <a:uFillTx/>
                  <a:latin typeface="Arial"/>
                </a:rPr>
                <a:t>Language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C3E41"/>
                  </a:solidFill>
                  <a:effectLst/>
                  <a:uLnTx/>
                  <a:uFillTx/>
                  <a:latin typeface="Arial"/>
                </a:rPr>
                <a:t>apps</a:t>
              </a:r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7A311998-1C51-BDB9-7DCB-0AFD9982A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1655" y="2697774"/>
              <a:ext cx="228600" cy="228600"/>
            </a:xfrm>
            <a:prstGeom prst="rect">
              <a:avLst/>
            </a:prstGeom>
          </p:spPr>
        </p:pic>
      </p:grpSp>
      <p:pic>
        <p:nvPicPr>
          <p:cNvPr id="104" name="Graphic 103" descr="Users with solid fill">
            <a:extLst>
              <a:ext uri="{FF2B5EF4-FFF2-40B4-BE49-F238E27FC236}">
                <a16:creationId xmlns:a16="http://schemas.microsoft.com/office/drawing/2014/main" id="{B1C79163-6E96-620D-BC03-DC4BA552E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4787" y="2713494"/>
            <a:ext cx="386864" cy="386864"/>
          </a:xfrm>
          <a:prstGeom prst="rect">
            <a:avLst/>
          </a:prstGeom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63691BF-6EE8-1F94-42BB-34DE0EE89A82}"/>
              </a:ext>
            </a:extLst>
          </p:cNvPr>
          <p:cNvCxnSpPr>
            <a:cxnSpLocks/>
            <a:endCxn id="104" idx="3"/>
          </p:cNvCxnSpPr>
          <p:nvPr/>
        </p:nvCxnSpPr>
        <p:spPr>
          <a:xfrm flipH="1">
            <a:off x="6521651" y="2899670"/>
            <a:ext cx="369575" cy="7256"/>
          </a:xfrm>
          <a:prstGeom prst="straightConnector1">
            <a:avLst/>
          </a:prstGeom>
          <a:noFill/>
          <a:ln w="3175" cap="flat" cmpd="sng" algn="ctr">
            <a:gradFill>
              <a:gsLst>
                <a:gs pos="0">
                  <a:srgbClr val="0094D5">
                    <a:lumMod val="60000"/>
                    <a:lumOff val="40000"/>
                  </a:srgbClr>
                </a:gs>
                <a:gs pos="100000">
                  <a:srgbClr val="7030A0"/>
                </a:gs>
              </a:gsLst>
              <a:lin ang="2700000" scaled="0"/>
            </a:gradFill>
            <a:prstDash val="solid"/>
            <a:headEnd type="triangle"/>
            <a:tailEnd type="triangle"/>
          </a:ln>
          <a:effectLst/>
        </p:spPr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8F1C35C-2778-377B-DBD9-4805971878FF}"/>
              </a:ext>
            </a:extLst>
          </p:cNvPr>
          <p:cNvCxnSpPr>
            <a:cxnSpLocks/>
          </p:cNvCxnSpPr>
          <p:nvPr/>
        </p:nvCxnSpPr>
        <p:spPr>
          <a:xfrm flipH="1">
            <a:off x="8111283" y="3077737"/>
            <a:ext cx="1098940" cy="0"/>
          </a:xfrm>
          <a:prstGeom prst="straightConnector1">
            <a:avLst/>
          </a:prstGeom>
          <a:noFill/>
          <a:ln w="3175" cap="flat" cmpd="sng" algn="ctr">
            <a:gradFill>
              <a:gsLst>
                <a:gs pos="0">
                  <a:srgbClr val="0094D5">
                    <a:lumMod val="60000"/>
                    <a:lumOff val="40000"/>
                  </a:srgbClr>
                </a:gs>
                <a:gs pos="100000">
                  <a:srgbClr val="7030A0"/>
                </a:gs>
              </a:gsLst>
              <a:lin ang="2700000" scaled="0"/>
            </a:gradFill>
            <a:prstDash val="dash"/>
            <a:headEnd type="none"/>
            <a:tailEnd type="triangle"/>
          </a:ln>
          <a:effectLst/>
        </p:spPr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5515C47-FDCE-7423-B721-33A5BDF545D0}"/>
              </a:ext>
            </a:extLst>
          </p:cNvPr>
          <p:cNvCxnSpPr>
            <a:cxnSpLocks/>
          </p:cNvCxnSpPr>
          <p:nvPr/>
        </p:nvCxnSpPr>
        <p:spPr>
          <a:xfrm flipH="1">
            <a:off x="8111283" y="2708405"/>
            <a:ext cx="1098940" cy="0"/>
          </a:xfrm>
          <a:prstGeom prst="straightConnector1">
            <a:avLst/>
          </a:prstGeom>
          <a:noFill/>
          <a:ln w="3175" cap="flat" cmpd="sng" algn="ctr">
            <a:gradFill>
              <a:gsLst>
                <a:gs pos="0">
                  <a:srgbClr val="0094D5">
                    <a:lumMod val="60000"/>
                    <a:lumOff val="40000"/>
                  </a:srgbClr>
                </a:gs>
                <a:gs pos="100000">
                  <a:srgbClr val="7030A0"/>
                </a:gs>
              </a:gsLst>
              <a:lin ang="2700000" scaled="0"/>
            </a:gradFill>
            <a:prstDash val="dash"/>
            <a:headEnd type="triangle"/>
            <a:tailEnd type="non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B6527F26-0261-D82C-4E3C-EA76A21BAA69}"/>
              </a:ext>
            </a:extLst>
          </p:cNvPr>
          <p:cNvSpPr txBox="1"/>
          <p:nvPr/>
        </p:nvSpPr>
        <p:spPr>
          <a:xfrm>
            <a:off x="8171586" y="2461655"/>
            <a:ext cx="9669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D6001C"/>
                </a:solidFill>
                <a:latin typeface="Arial"/>
              </a:rPr>
              <a:t>prompt input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53F6A8-649A-269F-0A0D-321552C9AEFD}"/>
              </a:ext>
            </a:extLst>
          </p:cNvPr>
          <p:cNvSpPr txBox="1"/>
          <p:nvPr/>
        </p:nvSpPr>
        <p:spPr>
          <a:xfrm>
            <a:off x="8171586" y="3096732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D6001C"/>
                </a:solidFill>
                <a:latin typeface="Arial"/>
              </a:rPr>
              <a:t>prompt output</a:t>
            </a:r>
          </a:p>
        </p:txBody>
      </p:sp>
      <p:sp>
        <p:nvSpPr>
          <p:cNvPr id="110" name="Rectangle: Folded Corner 109">
            <a:extLst>
              <a:ext uri="{FF2B5EF4-FFF2-40B4-BE49-F238E27FC236}">
                <a16:creationId xmlns:a16="http://schemas.microsoft.com/office/drawing/2014/main" id="{FA4FD8EE-ECF2-034D-24C7-F39D67BDD754}"/>
              </a:ext>
            </a:extLst>
          </p:cNvPr>
          <p:cNvSpPr/>
          <p:nvPr/>
        </p:nvSpPr>
        <p:spPr>
          <a:xfrm>
            <a:off x="10101509" y="3482554"/>
            <a:ext cx="1467286" cy="868443"/>
          </a:xfrm>
          <a:prstGeom prst="foldedCorner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" dist="635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Segoe UI" pitchFamily="34" charset="0"/>
              </a:rPr>
              <a:t>Prompt format</a:t>
            </a:r>
          </a:p>
          <a:p>
            <a:pPr marL="182880" marR="0" lvl="0" indent="-18288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Segoe UI" pitchFamily="34" charset="0"/>
              </a:rPr>
              <a:t>Set the context</a:t>
            </a:r>
          </a:p>
          <a:p>
            <a:pPr marL="182880" marR="0" lvl="0" indent="-18288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Segoe UI" pitchFamily="34" charset="0"/>
              </a:rPr>
              <a:t>Instruction</a:t>
            </a:r>
          </a:p>
          <a:p>
            <a:pPr marL="182880" marR="0" lvl="0" indent="-18288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Segoe UI" pitchFamily="34" charset="0"/>
              </a:rPr>
              <a:t>Clear output format</a:t>
            </a:r>
          </a:p>
        </p:txBody>
      </p:sp>
      <p:cxnSp>
        <p:nvCxnSpPr>
          <p:cNvPr id="111" name="Straight Arrow Connector 67">
            <a:extLst>
              <a:ext uri="{FF2B5EF4-FFF2-40B4-BE49-F238E27FC236}">
                <a16:creationId xmlns:a16="http://schemas.microsoft.com/office/drawing/2014/main" id="{9CAD2277-2AD1-04FD-FC76-D835D2F7B7EB}"/>
              </a:ext>
            </a:extLst>
          </p:cNvPr>
          <p:cNvCxnSpPr>
            <a:cxnSpLocks/>
            <a:stCxn id="110" idx="0"/>
            <a:endCxn id="98" idx="3"/>
          </p:cNvCxnSpPr>
          <p:nvPr/>
        </p:nvCxnSpPr>
        <p:spPr>
          <a:xfrm rot="16200000" flipV="1">
            <a:off x="10348173" y="2995574"/>
            <a:ext cx="589483" cy="384477"/>
          </a:xfrm>
          <a:prstGeom prst="bentConnector2">
            <a:avLst/>
          </a:prstGeom>
          <a:noFill/>
          <a:ln w="3175" cap="flat" cmpd="sng" algn="ctr">
            <a:gradFill>
              <a:gsLst>
                <a:gs pos="0">
                  <a:srgbClr val="0094D5">
                    <a:lumMod val="60000"/>
                    <a:lumOff val="40000"/>
                  </a:srgbClr>
                </a:gs>
                <a:gs pos="100000">
                  <a:srgbClr val="7030A0"/>
                </a:gs>
              </a:gsLst>
              <a:lin ang="2700000" scaled="0"/>
            </a:gradFill>
            <a:prstDash val="dash"/>
            <a:headEnd type="none"/>
            <a:tailEnd type="triangle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C1E31EF-8E93-E9A2-86D0-07CADEDBBF35}"/>
              </a:ext>
            </a:extLst>
          </p:cNvPr>
          <p:cNvCxnSpPr>
            <a:cxnSpLocks/>
          </p:cNvCxnSpPr>
          <p:nvPr/>
        </p:nvCxnSpPr>
        <p:spPr>
          <a:xfrm>
            <a:off x="5834743" y="2788329"/>
            <a:ext cx="0" cy="23606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577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Security &amp; data privacy</a:t>
            </a:r>
          </a:p>
        </p:txBody>
      </p:sp>
      <p:sp>
        <p:nvSpPr>
          <p:cNvPr id="21" name="Rectangle: Rounded Corners 67">
            <a:extLst>
              <a:ext uri="{FF2B5EF4-FFF2-40B4-BE49-F238E27FC236}">
                <a16:creationId xmlns:a16="http://schemas.microsoft.com/office/drawing/2014/main" id="{D992374A-33B9-EABE-355D-B0694B55A95D}"/>
              </a:ext>
            </a:extLst>
          </p:cNvPr>
          <p:cNvSpPr/>
          <p:nvPr/>
        </p:nvSpPr>
        <p:spPr>
          <a:xfrm>
            <a:off x="609600" y="1988033"/>
            <a:ext cx="3175535" cy="4150086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D318DB-03C7-FBFE-F11F-53FCA7695062}"/>
              </a:ext>
            </a:extLst>
          </p:cNvPr>
          <p:cNvGrpSpPr/>
          <p:nvPr/>
        </p:nvGrpSpPr>
        <p:grpSpPr>
          <a:xfrm>
            <a:off x="850231" y="1818756"/>
            <a:ext cx="1830624" cy="355904"/>
            <a:chOff x="2655278" y="1996441"/>
            <a:chExt cx="1473869" cy="35590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8F8F316-1E6D-87DA-881B-B8209314906B}"/>
                </a:ext>
              </a:extLst>
            </p:cNvPr>
            <p:cNvSpPr/>
            <p:nvPr/>
          </p:nvSpPr>
          <p:spPr>
            <a:xfrm>
              <a:off x="2655278" y="1996441"/>
              <a:ext cx="1473869" cy="35590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8292B">
                  <a:lumMod val="50000"/>
                  <a:lumOff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1D364-1228-227B-E2DD-6ACAFA0809F2}"/>
                </a:ext>
              </a:extLst>
            </p:cNvPr>
            <p:cNvSpPr txBox="1"/>
            <p:nvPr/>
          </p:nvSpPr>
          <p:spPr>
            <a:xfrm>
              <a:off x="2655278" y="2039171"/>
              <a:ext cx="14738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700" b="0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0E36B3"/>
                      </a:gs>
                      <a:gs pos="85000">
                        <a:srgbClr val="C93D94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Poppins SemiBold" panose="00000700000000000000" pitchFamily="50" charset="0"/>
                  <a:ea typeface="Roboto" panose="02000000000000000000" pitchFamily="2" charset="0"/>
                  <a:cs typeface="Poppins SemiBold" panose="00000700000000000000" pitchFamily="50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E36B3"/>
                      </a:gs>
                      <a:gs pos="85000">
                        <a:srgbClr val="C93D94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Poppins SemiBold" panose="00000700000000000000" pitchFamily="50" charset="0"/>
                  <a:ea typeface="Roboto" panose="02000000000000000000" pitchFamily="2" charset="0"/>
                  <a:cs typeface="Poppins SemiBold" panose="00000700000000000000" pitchFamily="50" charset="0"/>
                </a:rPr>
                <a:t>Secured Infra + App</a:t>
              </a:r>
            </a:p>
          </p:txBody>
        </p:sp>
      </p:grp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7C3E2E96-54CF-F0EA-3D1C-B2260AEDF3BB}"/>
              </a:ext>
            </a:extLst>
          </p:cNvPr>
          <p:cNvSpPr txBox="1">
            <a:spLocks/>
          </p:cNvSpPr>
          <p:nvPr/>
        </p:nvSpPr>
        <p:spPr>
          <a:xfrm>
            <a:off x="716230" y="2459944"/>
            <a:ext cx="2887776" cy="2225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6001C"/>
              </a:buClr>
            </a:pPr>
            <a:r>
              <a:rPr lang="en-US" sz="1200">
                <a:solidFill>
                  <a:srgbClr val="3C3E41"/>
                </a:solidFill>
                <a:latin typeface="Arial"/>
              </a:rPr>
              <a:t>Authentication with Azure AD (with 2-factor authentication)</a:t>
            </a:r>
          </a:p>
          <a:p>
            <a:pPr>
              <a:buClr>
                <a:srgbClr val="D6001C"/>
              </a:buClr>
            </a:pPr>
            <a:r>
              <a:rPr lang="en-US" sz="1200">
                <a:solidFill>
                  <a:srgbClr val="3C3E41"/>
                </a:solidFill>
                <a:latin typeface="Arial"/>
              </a:rPr>
              <a:t>Support OAuth2.0 + OpenID connect</a:t>
            </a:r>
          </a:p>
          <a:p>
            <a:pPr>
              <a:buClr>
                <a:srgbClr val="D6001C"/>
              </a:buClr>
            </a:pPr>
            <a:r>
              <a:rPr lang="en-US" sz="1200">
                <a:solidFill>
                  <a:srgbClr val="3C3E41"/>
                </a:solidFill>
                <a:latin typeface="Arial"/>
              </a:rPr>
              <a:t>Authorization with RBAC-enabled (fine-grained permissions)</a:t>
            </a:r>
          </a:p>
          <a:p>
            <a:pPr>
              <a:buClr>
                <a:srgbClr val="D6001C"/>
              </a:buClr>
            </a:pPr>
            <a:r>
              <a:rPr lang="en-US" sz="1200">
                <a:solidFill>
                  <a:srgbClr val="3C3E41"/>
                </a:solidFill>
                <a:latin typeface="Arial"/>
              </a:rPr>
              <a:t>Keys are protected with Azure </a:t>
            </a:r>
            <a:r>
              <a:rPr lang="en-US" sz="1200" err="1">
                <a:solidFill>
                  <a:srgbClr val="3C3E41"/>
                </a:solidFill>
                <a:latin typeface="Arial"/>
              </a:rPr>
              <a:t>KeyVault</a:t>
            </a:r>
            <a:endParaRPr lang="en-US" sz="1200">
              <a:solidFill>
                <a:srgbClr val="3C3E41"/>
              </a:solidFill>
              <a:latin typeface="Arial"/>
            </a:endParaRPr>
          </a:p>
        </p:txBody>
      </p:sp>
      <p:sp>
        <p:nvSpPr>
          <p:cNvPr id="26" name="Rectangle: Rounded Corners 67">
            <a:extLst>
              <a:ext uri="{FF2B5EF4-FFF2-40B4-BE49-F238E27FC236}">
                <a16:creationId xmlns:a16="http://schemas.microsoft.com/office/drawing/2014/main" id="{3EF21444-5FD7-9A4D-9026-37E4E9075EA4}"/>
              </a:ext>
            </a:extLst>
          </p:cNvPr>
          <p:cNvSpPr/>
          <p:nvPr/>
        </p:nvSpPr>
        <p:spPr>
          <a:xfrm>
            <a:off x="4025766" y="1988033"/>
            <a:ext cx="3175535" cy="4150086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E4E034-62DF-A41A-8455-0438941535E1}"/>
              </a:ext>
            </a:extLst>
          </p:cNvPr>
          <p:cNvGrpSpPr/>
          <p:nvPr/>
        </p:nvGrpSpPr>
        <p:grpSpPr>
          <a:xfrm>
            <a:off x="4266397" y="1818756"/>
            <a:ext cx="1830624" cy="355904"/>
            <a:chOff x="2655278" y="1996441"/>
            <a:chExt cx="1473869" cy="35590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200885-C87C-C0E8-165C-AA5FE1489F1F}"/>
                </a:ext>
              </a:extLst>
            </p:cNvPr>
            <p:cNvSpPr/>
            <p:nvPr/>
          </p:nvSpPr>
          <p:spPr>
            <a:xfrm>
              <a:off x="2655278" y="1996441"/>
              <a:ext cx="1473869" cy="35590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8292B">
                  <a:lumMod val="50000"/>
                  <a:lumOff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B19E32D-5B72-A75C-43F8-8A739DCA003E}"/>
                </a:ext>
              </a:extLst>
            </p:cNvPr>
            <p:cNvSpPr txBox="1"/>
            <p:nvPr/>
          </p:nvSpPr>
          <p:spPr>
            <a:xfrm>
              <a:off x="2655278" y="2039171"/>
              <a:ext cx="14738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700" b="0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0E36B3"/>
                      </a:gs>
                      <a:gs pos="85000">
                        <a:srgbClr val="C93D94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Poppins SemiBold" panose="00000700000000000000" pitchFamily="50" charset="0"/>
                  <a:ea typeface="Roboto" panose="02000000000000000000" pitchFamily="2" charset="0"/>
                  <a:cs typeface="Poppins SemiBold" panose="00000700000000000000" pitchFamily="50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E36B3"/>
                      </a:gs>
                      <a:gs pos="85000">
                        <a:srgbClr val="C93D94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Poppins SemiBold" panose="00000700000000000000" pitchFamily="50" charset="0"/>
                  <a:ea typeface="Roboto" panose="02000000000000000000" pitchFamily="2" charset="0"/>
                  <a:cs typeface="Poppins SemiBold" panose="00000700000000000000" pitchFamily="50" charset="0"/>
                </a:rPr>
                <a:t>Secured LLM Models</a:t>
              </a:r>
            </a:p>
          </p:txBody>
        </p:sp>
      </p:grp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FB7A15B6-F1FE-5742-49AB-5A8869B101BA}"/>
              </a:ext>
            </a:extLst>
          </p:cNvPr>
          <p:cNvSpPr txBox="1">
            <a:spLocks/>
          </p:cNvSpPr>
          <p:nvPr/>
        </p:nvSpPr>
        <p:spPr>
          <a:xfrm>
            <a:off x="4132396" y="2459944"/>
            <a:ext cx="2887776" cy="2273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6001C"/>
              </a:buClr>
            </a:pPr>
            <a:r>
              <a:rPr lang="en-US" sz="1200">
                <a:solidFill>
                  <a:srgbClr val="3C3E41"/>
                </a:solidFill>
                <a:latin typeface="Arial"/>
              </a:rPr>
              <a:t>LLM models are securely deployed on Azure OpenAI service with separated endpoint + key.</a:t>
            </a:r>
          </a:p>
          <a:p>
            <a:pPr>
              <a:buClr>
                <a:srgbClr val="D6001C"/>
              </a:buClr>
            </a:pPr>
            <a:r>
              <a:rPr lang="en-US" sz="1200">
                <a:solidFill>
                  <a:srgbClr val="3C3E41"/>
                </a:solidFill>
                <a:latin typeface="Arial"/>
              </a:rPr>
              <a:t>Secured virtual network with private endpoint support for Azure OpenAI service</a:t>
            </a:r>
          </a:p>
          <a:p>
            <a:pPr>
              <a:buClr>
                <a:srgbClr val="D6001C"/>
              </a:buClr>
            </a:pPr>
            <a:r>
              <a:rPr lang="en-US" sz="1200">
                <a:solidFill>
                  <a:srgbClr val="3C3E41"/>
                </a:solidFill>
                <a:latin typeface="Arial"/>
              </a:rPr>
              <a:t>No sensitive data is exposed to Internet or served for model training.</a:t>
            </a:r>
          </a:p>
        </p:txBody>
      </p:sp>
      <p:sp>
        <p:nvSpPr>
          <p:cNvPr id="31" name="Rectangle: Rounded Corners 67">
            <a:extLst>
              <a:ext uri="{FF2B5EF4-FFF2-40B4-BE49-F238E27FC236}">
                <a16:creationId xmlns:a16="http://schemas.microsoft.com/office/drawing/2014/main" id="{2342BFDC-6688-2F14-B6BA-76122B4A4993}"/>
              </a:ext>
            </a:extLst>
          </p:cNvPr>
          <p:cNvSpPr/>
          <p:nvPr/>
        </p:nvSpPr>
        <p:spPr>
          <a:xfrm>
            <a:off x="7441932" y="1988033"/>
            <a:ext cx="3175535" cy="4150086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6AA1281-27B9-4E07-C466-0CE868F7DB3A}"/>
              </a:ext>
            </a:extLst>
          </p:cNvPr>
          <p:cNvGrpSpPr/>
          <p:nvPr/>
        </p:nvGrpSpPr>
        <p:grpSpPr>
          <a:xfrm>
            <a:off x="7682563" y="1818756"/>
            <a:ext cx="1830624" cy="355904"/>
            <a:chOff x="2655278" y="1996441"/>
            <a:chExt cx="1473869" cy="35590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82FAD7B-2D77-0B8E-9298-6E16DDE26668}"/>
                </a:ext>
              </a:extLst>
            </p:cNvPr>
            <p:cNvSpPr/>
            <p:nvPr/>
          </p:nvSpPr>
          <p:spPr>
            <a:xfrm>
              <a:off x="2655278" y="1996441"/>
              <a:ext cx="1473869" cy="35590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8292B">
                  <a:lumMod val="50000"/>
                  <a:lumOff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DB7532F-2096-6AA1-2EEE-9599C591684C}"/>
                </a:ext>
              </a:extLst>
            </p:cNvPr>
            <p:cNvSpPr txBox="1"/>
            <p:nvPr/>
          </p:nvSpPr>
          <p:spPr>
            <a:xfrm>
              <a:off x="2655278" y="2039171"/>
              <a:ext cx="14738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700" b="0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0E36B3"/>
                      </a:gs>
                      <a:gs pos="85000">
                        <a:srgbClr val="C93D94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Poppins SemiBold" panose="00000700000000000000" pitchFamily="50" charset="0"/>
                  <a:ea typeface="Roboto" panose="02000000000000000000" pitchFamily="2" charset="0"/>
                  <a:cs typeface="Poppins SemiBold" panose="00000700000000000000" pitchFamily="50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E36B3"/>
                      </a:gs>
                      <a:gs pos="85000">
                        <a:srgbClr val="C93D94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Poppins SemiBold" panose="00000700000000000000" pitchFamily="50" charset="0"/>
                  <a:ea typeface="Roboto" panose="02000000000000000000" pitchFamily="2" charset="0"/>
                  <a:cs typeface="Poppins SemiBold" panose="00000700000000000000" pitchFamily="50" charset="0"/>
                </a:rPr>
                <a:t>Secured prompting</a:t>
              </a:r>
            </a:p>
          </p:txBody>
        </p: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AF8C4559-B249-1F89-FE90-0091CDDBAB07}"/>
              </a:ext>
            </a:extLst>
          </p:cNvPr>
          <p:cNvSpPr txBox="1">
            <a:spLocks/>
          </p:cNvSpPr>
          <p:nvPr/>
        </p:nvSpPr>
        <p:spPr>
          <a:xfrm>
            <a:off x="7548562" y="2459944"/>
            <a:ext cx="2887776" cy="2571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6001C"/>
              </a:buClr>
            </a:pPr>
            <a:r>
              <a:rPr lang="en-US" sz="1200" dirty="0">
                <a:solidFill>
                  <a:srgbClr val="3C3E41"/>
                </a:solidFill>
                <a:latin typeface="Arial"/>
              </a:rPr>
              <a:t>Content filtering enabled to reduce risk of harmful use</a:t>
            </a:r>
          </a:p>
          <a:p>
            <a:pPr>
              <a:buClr>
                <a:srgbClr val="D6001C"/>
              </a:buClr>
            </a:pPr>
            <a:r>
              <a:rPr lang="en-US" sz="1200" dirty="0">
                <a:solidFill>
                  <a:srgbClr val="3C3E41"/>
                </a:solidFill>
                <a:latin typeface="Arial"/>
              </a:rPr>
              <a:t>Follow </a:t>
            </a:r>
            <a:r>
              <a:rPr lang="en-US" sz="1200" dirty="0">
                <a:solidFill>
                  <a:srgbClr val="3C3E41"/>
                </a:solidFill>
                <a:latin typeface="Arial"/>
                <a:hlinkClick r:id="rId2"/>
              </a:rPr>
              <a:t>OWASP top-10 for LLMs</a:t>
            </a:r>
            <a:r>
              <a:rPr lang="en-US" sz="1200" dirty="0">
                <a:solidFill>
                  <a:srgbClr val="3C3E41"/>
                </a:solidFill>
                <a:latin typeface="Arial"/>
              </a:rPr>
              <a:t> such as prompt injection, insecure output handling, sensitive info exposure, …</a:t>
            </a:r>
          </a:p>
          <a:p>
            <a:pPr>
              <a:buClr>
                <a:srgbClr val="D6001C"/>
              </a:buClr>
            </a:pPr>
            <a:r>
              <a:rPr lang="en-US" sz="1200" dirty="0">
                <a:solidFill>
                  <a:srgbClr val="3C3E41"/>
                </a:solidFill>
                <a:latin typeface="Arial"/>
              </a:rPr>
              <a:t>Apply best prompting design patterns to ensure expected output and allow to get user feedbacks.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16E485E-3777-B0DE-6DE7-26901A4B4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6367" y="4916686"/>
            <a:ext cx="762000" cy="762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C82499CF-356F-6B1C-25B3-B5856CA4D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2099" y="4921167"/>
            <a:ext cx="705276" cy="75751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3F157AE-C865-C74B-CC0B-1A56A4715E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97875" y="5019298"/>
            <a:ext cx="7620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16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Technology to build LLM-powered apps</a:t>
            </a:r>
          </a:p>
        </p:txBody>
      </p:sp>
      <p:sp>
        <p:nvSpPr>
          <p:cNvPr id="18" name="Rectangle: Rounded Corners 67">
            <a:extLst>
              <a:ext uri="{FF2B5EF4-FFF2-40B4-BE49-F238E27FC236}">
                <a16:creationId xmlns:a16="http://schemas.microsoft.com/office/drawing/2014/main" id="{2E150335-2C21-E16E-5B37-F388718C5DDF}"/>
              </a:ext>
            </a:extLst>
          </p:cNvPr>
          <p:cNvSpPr/>
          <p:nvPr/>
        </p:nvSpPr>
        <p:spPr>
          <a:xfrm>
            <a:off x="8080151" y="1866406"/>
            <a:ext cx="3502249" cy="426222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9" name="Rectangle: Rounded Corners 67">
            <a:extLst>
              <a:ext uri="{FF2B5EF4-FFF2-40B4-BE49-F238E27FC236}">
                <a16:creationId xmlns:a16="http://schemas.microsoft.com/office/drawing/2014/main" id="{D3D944DC-8892-6B27-33F3-869AB852B63C}"/>
              </a:ext>
            </a:extLst>
          </p:cNvPr>
          <p:cNvSpPr/>
          <p:nvPr/>
        </p:nvSpPr>
        <p:spPr>
          <a:xfrm>
            <a:off x="4337410" y="1865920"/>
            <a:ext cx="3502249" cy="426222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0" name="Rectangle: Rounded Corners 67">
            <a:extLst>
              <a:ext uri="{FF2B5EF4-FFF2-40B4-BE49-F238E27FC236}">
                <a16:creationId xmlns:a16="http://schemas.microsoft.com/office/drawing/2014/main" id="{9EF4C64C-782C-E583-A133-8E16F6AD93EA}"/>
              </a:ext>
            </a:extLst>
          </p:cNvPr>
          <p:cNvSpPr/>
          <p:nvPr/>
        </p:nvSpPr>
        <p:spPr>
          <a:xfrm>
            <a:off x="653540" y="1865920"/>
            <a:ext cx="3502249" cy="426222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5139C3C1-603A-5974-B9C1-0D86C48B4C81}"/>
              </a:ext>
            </a:extLst>
          </p:cNvPr>
          <p:cNvSpPr txBox="1">
            <a:spLocks/>
          </p:cNvSpPr>
          <p:nvPr/>
        </p:nvSpPr>
        <p:spPr>
          <a:xfrm>
            <a:off x="920899" y="2339317"/>
            <a:ext cx="2962275" cy="355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JavaScript / TypeScript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ReactJS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TailwindCSS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Figma (for prototyping)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C3E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002BD0C9-461F-445B-C203-69040D0609CD}"/>
              </a:ext>
            </a:extLst>
          </p:cNvPr>
          <p:cNvSpPr txBox="1">
            <a:spLocks/>
          </p:cNvSpPr>
          <p:nvPr/>
        </p:nvSpPr>
        <p:spPr>
          <a:xfrm>
            <a:off x="4701136" y="2339316"/>
            <a:ext cx="2962275" cy="355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.NET SDK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ASP.NET Core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Integration with: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SharePoint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Azure DevOps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Azure Power Automate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Azure Container Apps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Azure Static Apps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Azure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ComosDB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C3E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Integrate with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AzureAD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C3E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D41B798-854A-3A67-F85A-E83A04B85F0C}"/>
              </a:ext>
            </a:extLst>
          </p:cNvPr>
          <p:cNvSpPr txBox="1">
            <a:spLocks/>
          </p:cNvSpPr>
          <p:nvPr/>
        </p:nvSpPr>
        <p:spPr>
          <a:xfrm>
            <a:off x="8376946" y="2339315"/>
            <a:ext cx="2962275" cy="355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OpenAI / Azure OpenAI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gpt-turbo-35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gpt-turbo-35-16k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ada-embedding-002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Prompt Engineering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Vector database with Azure Cognitive Search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Semantic Kernel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Model fine-tuning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2C28A95-C8A6-BD4A-9881-A162876E28B1}"/>
              </a:ext>
            </a:extLst>
          </p:cNvPr>
          <p:cNvGrpSpPr/>
          <p:nvPr/>
        </p:nvGrpSpPr>
        <p:grpSpPr>
          <a:xfrm>
            <a:off x="1354992" y="1710385"/>
            <a:ext cx="2099344" cy="355904"/>
            <a:chOff x="2655278" y="1996441"/>
            <a:chExt cx="2099344" cy="35590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8C60AA-8183-EA29-2CA9-40E1AC3D4176}"/>
                </a:ext>
              </a:extLst>
            </p:cNvPr>
            <p:cNvSpPr/>
            <p:nvPr/>
          </p:nvSpPr>
          <p:spPr>
            <a:xfrm>
              <a:off x="2655278" y="1996441"/>
              <a:ext cx="2099344" cy="35590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8292B">
                  <a:lumMod val="50000"/>
                  <a:lumOff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6EEB35-C264-3285-8F4D-88F2F74883CC}"/>
                </a:ext>
              </a:extLst>
            </p:cNvPr>
            <p:cNvSpPr txBox="1"/>
            <p:nvPr/>
          </p:nvSpPr>
          <p:spPr>
            <a:xfrm>
              <a:off x="2691300" y="2039171"/>
              <a:ext cx="20220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700" b="0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0E36B3"/>
                      </a:gs>
                      <a:gs pos="85000">
                        <a:srgbClr val="C93D94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Poppins SemiBold" panose="00000700000000000000" pitchFamily="50" charset="0"/>
                  <a:ea typeface="Roboto" panose="02000000000000000000" pitchFamily="2" charset="0"/>
                  <a:cs typeface="Poppins SemiBold" panose="00000700000000000000" pitchFamily="50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E36B3"/>
                      </a:gs>
                      <a:gs pos="85000">
                        <a:srgbClr val="C93D94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Poppins SemiBold" panose="00000700000000000000" pitchFamily="50" charset="0"/>
                  <a:ea typeface="Roboto" panose="02000000000000000000" pitchFamily="2" charset="0"/>
                  <a:cs typeface="Poppins SemiBold" panose="00000700000000000000" pitchFamily="50" charset="0"/>
                </a:rPr>
                <a:t>Front-end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99E574C-C0F5-1984-3CE1-ADE5529D66F0}"/>
              </a:ext>
            </a:extLst>
          </p:cNvPr>
          <p:cNvGrpSpPr/>
          <p:nvPr/>
        </p:nvGrpSpPr>
        <p:grpSpPr>
          <a:xfrm>
            <a:off x="5068298" y="1710385"/>
            <a:ext cx="2099344" cy="355904"/>
            <a:chOff x="2655278" y="1996441"/>
            <a:chExt cx="2099344" cy="35590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79BA319-B395-561E-7839-481D107D2FA9}"/>
                </a:ext>
              </a:extLst>
            </p:cNvPr>
            <p:cNvSpPr/>
            <p:nvPr/>
          </p:nvSpPr>
          <p:spPr>
            <a:xfrm>
              <a:off x="2655278" y="1996441"/>
              <a:ext cx="2099344" cy="35590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8292B">
                  <a:lumMod val="50000"/>
                  <a:lumOff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0B36FDA-8CB1-6429-A9EC-7E2D3FC33FAD}"/>
                </a:ext>
              </a:extLst>
            </p:cNvPr>
            <p:cNvSpPr txBox="1"/>
            <p:nvPr/>
          </p:nvSpPr>
          <p:spPr>
            <a:xfrm>
              <a:off x="2691300" y="2039171"/>
              <a:ext cx="20220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700" b="0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0E36B3"/>
                      </a:gs>
                      <a:gs pos="85000">
                        <a:srgbClr val="C93D94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Poppins SemiBold" panose="00000700000000000000" pitchFamily="50" charset="0"/>
                  <a:ea typeface="Roboto" panose="02000000000000000000" pitchFamily="2" charset="0"/>
                  <a:cs typeface="Poppins SemiBold" panose="00000700000000000000" pitchFamily="50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E36B3"/>
                      </a:gs>
                      <a:gs pos="85000">
                        <a:srgbClr val="C93D94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Poppins SemiBold" panose="00000700000000000000" pitchFamily="50" charset="0"/>
                  <a:ea typeface="Roboto" panose="02000000000000000000" pitchFamily="2" charset="0"/>
                  <a:cs typeface="Poppins SemiBold" panose="00000700000000000000" pitchFamily="50" charset="0"/>
                </a:rPr>
                <a:t>Back-end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2544FCC-50ED-7F90-6AEE-4985B928FBBD}"/>
              </a:ext>
            </a:extLst>
          </p:cNvPr>
          <p:cNvGrpSpPr/>
          <p:nvPr/>
        </p:nvGrpSpPr>
        <p:grpSpPr>
          <a:xfrm>
            <a:off x="8811039" y="1710871"/>
            <a:ext cx="2099344" cy="355904"/>
            <a:chOff x="2655278" y="1996441"/>
            <a:chExt cx="2099344" cy="35590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9E2738F-F900-AC37-5A1C-22543C1B0960}"/>
                </a:ext>
              </a:extLst>
            </p:cNvPr>
            <p:cNvSpPr/>
            <p:nvPr/>
          </p:nvSpPr>
          <p:spPr>
            <a:xfrm>
              <a:off x="2655278" y="1996441"/>
              <a:ext cx="2099344" cy="35590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8292B">
                  <a:lumMod val="50000"/>
                  <a:lumOff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95EED77-14A1-5F44-270D-680CAA5C2099}"/>
                </a:ext>
              </a:extLst>
            </p:cNvPr>
            <p:cNvSpPr txBox="1"/>
            <p:nvPr/>
          </p:nvSpPr>
          <p:spPr>
            <a:xfrm>
              <a:off x="2691300" y="2039171"/>
              <a:ext cx="20220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700" b="0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0E36B3"/>
                      </a:gs>
                      <a:gs pos="85000">
                        <a:srgbClr val="C93D94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Poppins SemiBold" panose="00000700000000000000" pitchFamily="50" charset="0"/>
                  <a:ea typeface="Roboto" panose="02000000000000000000" pitchFamily="2" charset="0"/>
                  <a:cs typeface="Poppins SemiBold" panose="00000700000000000000" pitchFamily="50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E36B3"/>
                      </a:gs>
                      <a:gs pos="85000">
                        <a:srgbClr val="C93D94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Poppins SemiBold" panose="00000700000000000000" pitchFamily="50" charset="0"/>
                  <a:ea typeface="Roboto" panose="02000000000000000000" pitchFamily="2" charset="0"/>
                  <a:cs typeface="Poppins SemiBold" panose="00000700000000000000" pitchFamily="50" charset="0"/>
                </a:rPr>
                <a:t>Generative 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352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9D1B67-60C4-3E0E-52D0-C923C31F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02" y="185261"/>
            <a:ext cx="10247195" cy="64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1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Copilot chat</a:t>
            </a:r>
          </a:p>
        </p:txBody>
      </p:sp>
    </p:spTree>
    <p:extLst>
      <p:ext uri="{BB962C8B-B14F-4D97-AF65-F5344CB8AC3E}">
        <p14:creationId xmlns:p14="http://schemas.microsoft.com/office/powerpoint/2010/main" val="3481250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6724AD-961B-BCA4-2360-A0CD58AA9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134533"/>
            <a:ext cx="2799822" cy="822960"/>
          </a:xfrm>
        </p:spPr>
        <p:txBody>
          <a:bodyPr>
            <a:normAutofit/>
          </a:bodyPr>
          <a:lstStyle/>
          <a:p>
            <a:r>
              <a:rPr lang="en-US" sz="2400" dirty="0"/>
              <a:t>May you want to discover more?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098DE-F1F5-75A1-F19F-1247968D212F}"/>
              </a:ext>
            </a:extLst>
          </p:cNvPr>
          <p:cNvSpPr txBox="1"/>
          <p:nvPr/>
        </p:nvSpPr>
        <p:spPr>
          <a:xfrm>
            <a:off x="508000" y="2135241"/>
            <a:ext cx="2531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Deep diving to this </a:t>
            </a:r>
            <a:r>
              <a:rPr lang="en-US" b="1" dirty="0">
                <a:solidFill>
                  <a:srgbClr val="ED35D1">
                    <a:alpha val="90000"/>
                  </a:srgbClr>
                </a:solidFill>
                <a:latin typeface="Consolas" panose="020B0609020204030204" pitchFamily="49" charset="0"/>
              </a:rPr>
              <a:t>PROJECT</a:t>
            </a:r>
            <a:r>
              <a:rPr lang="en-US" b="1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…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BF5F0-705D-A70D-1B32-8474B80C0DD4}"/>
              </a:ext>
            </a:extLst>
          </p:cNvPr>
          <p:cNvSpPr txBox="1"/>
          <p:nvPr/>
        </p:nvSpPr>
        <p:spPr>
          <a:xfrm>
            <a:off x="508000" y="3082460"/>
            <a:ext cx="25315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Project Miyagi</a:t>
            </a:r>
            <a:endParaRPr lang="en-US" dirty="0"/>
          </a:p>
          <a:p>
            <a:endParaRPr lang="en-US" dirty="0"/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Sample to envision intelligent apps with Microsoft's Copilot stack for AI-infused product experiences.</a:t>
            </a:r>
            <a:endParaRPr lang="en-US" dirty="0">
              <a:latin typeface="+mj-lt"/>
            </a:endParaRPr>
          </a:p>
        </p:txBody>
      </p:sp>
      <p:pic>
        <p:nvPicPr>
          <p:cNvPr id="3076" name="Picture 4" descr="frontend">
            <a:extLst>
              <a:ext uri="{FF2B5EF4-FFF2-40B4-BE49-F238E27FC236}">
                <a16:creationId xmlns:a16="http://schemas.microsoft.com/office/drawing/2014/main" id="{D89FE72E-72FF-E06E-BA25-CF980B14D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83" y="478521"/>
            <a:ext cx="8604294" cy="559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75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67">
            <a:extLst>
              <a:ext uri="{FF2B5EF4-FFF2-40B4-BE49-F238E27FC236}">
                <a16:creationId xmlns:a16="http://schemas.microsoft.com/office/drawing/2014/main" id="{1D159DD1-3107-8444-FC53-44D5C9B1E5EA}"/>
              </a:ext>
            </a:extLst>
          </p:cNvPr>
          <p:cNvSpPr/>
          <p:nvPr/>
        </p:nvSpPr>
        <p:spPr>
          <a:xfrm>
            <a:off x="3202006" y="214919"/>
            <a:ext cx="8651327" cy="6473747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6724AD-961B-BCA4-2360-A0CD58AA9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134533"/>
            <a:ext cx="2799822" cy="822960"/>
          </a:xfrm>
        </p:spPr>
        <p:txBody>
          <a:bodyPr>
            <a:normAutofit/>
          </a:bodyPr>
          <a:lstStyle/>
          <a:p>
            <a:r>
              <a:rPr lang="en-US" sz="2400" dirty="0"/>
              <a:t>May you want to discover more?</a:t>
            </a:r>
          </a:p>
        </p:txBody>
      </p:sp>
      <p:pic>
        <p:nvPicPr>
          <p:cNvPr id="3074" name="Picture 2" descr="sk-orchestration">
            <a:extLst>
              <a:ext uri="{FF2B5EF4-FFF2-40B4-BE49-F238E27FC236}">
                <a16:creationId xmlns:a16="http://schemas.microsoft.com/office/drawing/2014/main" id="{755CC63B-56A5-A8FC-88B9-B73D0C248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422" y="609599"/>
            <a:ext cx="8172978" cy="585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7098DE-F1F5-75A1-F19F-1247968D212F}"/>
              </a:ext>
            </a:extLst>
          </p:cNvPr>
          <p:cNvSpPr txBox="1"/>
          <p:nvPr/>
        </p:nvSpPr>
        <p:spPr>
          <a:xfrm>
            <a:off x="508000" y="2135241"/>
            <a:ext cx="2531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Deep diving to this </a:t>
            </a:r>
            <a:r>
              <a:rPr lang="en-US" b="1" dirty="0">
                <a:solidFill>
                  <a:srgbClr val="ED35D1">
                    <a:alpha val="90000"/>
                  </a:srgbClr>
                </a:solidFill>
                <a:latin typeface="Consolas" panose="020B0609020204030204" pitchFamily="49" charset="0"/>
              </a:rPr>
              <a:t>PROJECT</a:t>
            </a:r>
            <a:r>
              <a:rPr lang="en-US" b="1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…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BF5F0-705D-A70D-1B32-8474B80C0DD4}"/>
              </a:ext>
            </a:extLst>
          </p:cNvPr>
          <p:cNvSpPr txBox="1"/>
          <p:nvPr/>
        </p:nvSpPr>
        <p:spPr>
          <a:xfrm>
            <a:off x="508000" y="3082460"/>
            <a:ext cx="25315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Project Miyagi</a:t>
            </a:r>
            <a:endParaRPr lang="en-US" dirty="0"/>
          </a:p>
          <a:p>
            <a:endParaRPr lang="en-US" dirty="0"/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+mj-lt"/>
              </a:rPr>
              <a:t>Sample to envision intelligent apps with Microsoft's Copilot stack for AI-infused product experiences.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5870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FA9C5-A9ED-5679-F166-E32CBDE3C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5666"/>
            <a:ext cx="10972800" cy="822960"/>
          </a:xfrm>
        </p:spPr>
        <p:txBody>
          <a:bodyPr/>
          <a:lstStyle/>
          <a:p>
            <a:r>
              <a:rPr lang="en-US" dirty="0"/>
              <a:t>Copilot stack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5A9A584-383B-7874-7596-519D2517C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88626"/>
            <a:ext cx="10024533" cy="512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17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FA9C5-A9ED-5679-F166-E32CBDE3C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5666"/>
            <a:ext cx="10972800" cy="822960"/>
          </a:xfrm>
        </p:spPr>
        <p:txBody>
          <a:bodyPr>
            <a:normAutofit/>
          </a:bodyPr>
          <a:lstStyle/>
          <a:p>
            <a:r>
              <a:rPr lang="en-US" dirty="0"/>
              <a:t>Reference </a:t>
            </a:r>
            <a:r>
              <a:rPr lang="en-US" dirty="0" err="1"/>
              <a:t>GenAI</a:t>
            </a:r>
            <a:r>
              <a:rPr lang="en-US" dirty="0"/>
              <a:t> architecture</a:t>
            </a:r>
          </a:p>
        </p:txBody>
      </p:sp>
      <p:pic>
        <p:nvPicPr>
          <p:cNvPr id="4120" name="Picture 4119">
            <a:extLst>
              <a:ext uri="{FF2B5EF4-FFF2-40B4-BE49-F238E27FC236}">
                <a16:creationId xmlns:a16="http://schemas.microsoft.com/office/drawing/2014/main" id="{CA21EAB8-70CF-C49A-A7D9-15A6B39E2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17" y="1567820"/>
            <a:ext cx="10364098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20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 dirty="0"/>
              <a:t>Building LLM-powered apps with Semantic Kernel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dirty="0"/>
              <a:t>Phi Huynh</a:t>
            </a:r>
          </a:p>
          <a:p>
            <a:r>
              <a:rPr lang="en-US" dirty="0"/>
              <a:t>Microsoft MVP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A4468-D2D5-043D-58BD-A9483A664F1A}"/>
              </a:ext>
            </a:extLst>
          </p:cNvPr>
          <p:cNvSpPr txBox="1"/>
          <p:nvPr/>
        </p:nvSpPr>
        <p:spPr>
          <a:xfrm>
            <a:off x="609600" y="1279610"/>
            <a:ext cx="6094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The age of </a:t>
            </a:r>
            <a:r>
              <a:rPr lang="en-US" sz="2400" b="1" dirty="0">
                <a:solidFill>
                  <a:srgbClr val="ED35D1">
                    <a:alpha val="90000"/>
                  </a:srgbClr>
                </a:solidFill>
                <a:latin typeface="Consolas" panose="020B0609020204030204" pitchFamily="49" charset="0"/>
              </a:rPr>
              <a:t>Copilots</a:t>
            </a:r>
          </a:p>
        </p:txBody>
      </p:sp>
      <p:pic>
        <p:nvPicPr>
          <p:cNvPr id="6" name="Picture 5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2E721A51-E5DF-562A-C65B-EC2C2D4C317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9059" y="613323"/>
            <a:ext cx="897119" cy="89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FA9C5-A9ED-5679-F166-E32CBDE3C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5666"/>
            <a:ext cx="10972800" cy="822960"/>
          </a:xfrm>
        </p:spPr>
        <p:txBody>
          <a:bodyPr/>
          <a:lstStyle/>
          <a:p>
            <a:r>
              <a:rPr lang="en-US" dirty="0"/>
              <a:t>Bonbon virtual assistant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0CF12D-810F-233A-6915-B5BB5AF3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248" y="1391745"/>
            <a:ext cx="8785503" cy="5206951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36558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203D2-7D7F-C775-DC57-0B0BBA60DE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609600"/>
            <a:ext cx="10363200" cy="822325"/>
          </a:xfrm>
        </p:spPr>
        <p:txBody>
          <a:bodyPr/>
          <a:lstStyle/>
          <a:p>
            <a:r>
              <a:rPr lang="en-US" dirty="0"/>
              <a:t>Key take-aways</a:t>
            </a: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AB48D6FE-7F8A-5FE6-39BE-B92FFA672385}"/>
              </a:ext>
            </a:extLst>
          </p:cNvPr>
          <p:cNvSpPr txBox="1">
            <a:spLocks/>
          </p:cNvSpPr>
          <p:nvPr/>
        </p:nvSpPr>
        <p:spPr>
          <a:xfrm>
            <a:off x="505691" y="1600777"/>
            <a:ext cx="5908964" cy="42174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A quick glimpse on Generative AI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Microsoft Generative AI landscape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A quick view on Semantic Kernel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A quick hand-on how Semantic Kernel 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11BD5-99B1-2919-A65C-177370E825D7}"/>
              </a:ext>
            </a:extLst>
          </p:cNvPr>
          <p:cNvSpPr txBox="1"/>
          <p:nvPr/>
        </p:nvSpPr>
        <p:spPr>
          <a:xfrm>
            <a:off x="505691" y="1736243"/>
            <a:ext cx="558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Now you know why Microsoft &amp; .NET loves </a:t>
            </a:r>
            <a:r>
              <a:rPr lang="en-US" b="1" dirty="0">
                <a:solidFill>
                  <a:srgbClr val="ED35D1">
                    <a:alpha val="90000"/>
                  </a:srgbClr>
                </a:solidFill>
                <a:latin typeface="Consolas" panose="020B0609020204030204" pitchFamily="49" charset="0"/>
              </a:rPr>
              <a:t>AI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437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3203D2-7D7F-C775-DC57-0B0BBA60DE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609600"/>
            <a:ext cx="10363200" cy="82232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AB48D6FE-7F8A-5FE6-39BE-B92FFA672385}"/>
              </a:ext>
            </a:extLst>
          </p:cNvPr>
          <p:cNvSpPr txBox="1">
            <a:spLocks/>
          </p:cNvSpPr>
          <p:nvPr/>
        </p:nvSpPr>
        <p:spPr>
          <a:xfrm>
            <a:off x="561109" y="1431925"/>
            <a:ext cx="8015000" cy="4997751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Semantic kernel</a:t>
            </a:r>
            <a:br>
              <a:rPr lang="en-US" sz="2000" dirty="0"/>
            </a:br>
            <a:r>
              <a:rPr lang="en-US" sz="1400" dirty="0" err="1">
                <a:hlinkClick r:id="rId2"/>
              </a:rPr>
              <a:t>microsoft</a:t>
            </a:r>
            <a:r>
              <a:rPr lang="en-US" sz="1400" dirty="0">
                <a:hlinkClick r:id="rId2"/>
              </a:rPr>
              <a:t>/semantic-kernel: Integrate cutting-edge LLM technology quickly and easily into your apps (github.com)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semantic-kernel-docs/samples/dotnet at main · </a:t>
            </a:r>
            <a:r>
              <a:rPr lang="en-US" sz="1400" dirty="0" err="1">
                <a:hlinkClick r:id="rId3"/>
              </a:rPr>
              <a:t>MicrosoftDocs</a:t>
            </a:r>
            <a:r>
              <a:rPr lang="en-US" sz="1400" dirty="0">
                <a:hlinkClick r:id="rId3"/>
              </a:rPr>
              <a:t>/semantic-kernel-docs (github.com)</a:t>
            </a:r>
            <a:endParaRPr lang="en-US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Langchain framework </a:t>
            </a:r>
            <a:br>
              <a:rPr lang="en-US" sz="2000" dirty="0"/>
            </a:br>
            <a:r>
              <a:rPr lang="en-US" sz="1400" dirty="0" err="1">
                <a:hlinkClick r:id="rId4"/>
              </a:rPr>
              <a:t>langchain</a:t>
            </a:r>
            <a:r>
              <a:rPr lang="en-US" sz="1400" dirty="0">
                <a:hlinkClick r:id="rId4"/>
              </a:rPr>
              <a:t>-ai/</a:t>
            </a:r>
            <a:r>
              <a:rPr lang="en-US" sz="1400" dirty="0" err="1">
                <a:hlinkClick r:id="rId4"/>
              </a:rPr>
              <a:t>langchain</a:t>
            </a:r>
            <a:r>
              <a:rPr lang="en-US" sz="1400" dirty="0">
                <a:hlinkClick r:id="rId4"/>
              </a:rPr>
              <a:t>: ⚡ Building applications with LLMs through composability ⚡ (github.com)</a:t>
            </a:r>
            <a:endParaRPr lang="en-US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Prompt engineering</a:t>
            </a:r>
            <a:br>
              <a:rPr lang="en-US" sz="2000" dirty="0"/>
            </a:br>
            <a:r>
              <a:rPr lang="en-US" sz="1400" dirty="0">
                <a:hlinkClick r:id="rId5"/>
              </a:rPr>
              <a:t>Prompt Engineering Guide | Prompt Engineering Guide (promptingguide.ai)</a:t>
            </a:r>
            <a:endParaRPr lang="en-US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Teams AI Library</a:t>
            </a:r>
            <a:br>
              <a:rPr lang="en-US" sz="2000" dirty="0"/>
            </a:br>
            <a:r>
              <a:rPr lang="en-US" sz="1400" dirty="0" err="1">
                <a:hlinkClick r:id="rId6"/>
              </a:rPr>
              <a:t>microsoft</a:t>
            </a:r>
            <a:r>
              <a:rPr lang="en-US" sz="1400" dirty="0">
                <a:hlinkClick r:id="rId6"/>
              </a:rPr>
              <a:t>/teams-ai: SDK focused on building AI based applications and extensions for Microsoft Teams. (github.com)</a:t>
            </a:r>
            <a:endParaRPr lang="en-US" sz="1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Prompt flow</a:t>
            </a:r>
            <a:br>
              <a:rPr lang="en-US" sz="1400" dirty="0"/>
            </a:br>
            <a:r>
              <a:rPr lang="en-US" sz="1400" dirty="0">
                <a:hlinkClick r:id="rId7"/>
              </a:rPr>
              <a:t>Flows — Prompt flow documentation (microsoft.github.io)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11BD5-99B1-2919-A65C-177370E825D7}"/>
              </a:ext>
            </a:extLst>
          </p:cNvPr>
          <p:cNvSpPr txBox="1"/>
          <p:nvPr/>
        </p:nvSpPr>
        <p:spPr>
          <a:xfrm>
            <a:off x="561109" y="1567391"/>
            <a:ext cx="558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Useful links for </a:t>
            </a:r>
            <a:r>
              <a:rPr lang="en-US" b="1" dirty="0">
                <a:solidFill>
                  <a:srgbClr val="ED35D1">
                    <a:alpha val="9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831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Download .NET 8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777" y="3258296"/>
            <a:ext cx="9110444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hlinkClick r:id="rId2"/>
              </a:rPr>
              <a:t>https://aka.ms/get-dotnet-8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326B55-AB2D-D9CD-16B5-3C28CB180922}"/>
              </a:ext>
            </a:extLst>
          </p:cNvPr>
          <p:cNvSpPr txBox="1">
            <a:spLocks/>
          </p:cNvSpPr>
          <p:nvPr/>
        </p:nvSpPr>
        <p:spPr>
          <a:xfrm>
            <a:off x="2632364" y="2464811"/>
            <a:ext cx="6927272" cy="9641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-50" baseline="0">
                <a:solidFill>
                  <a:schemeClr val="tx2">
                    <a:lumMod val="5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dirty="0"/>
              <a:t>Questions and answers</a:t>
            </a:r>
          </a:p>
        </p:txBody>
      </p:sp>
    </p:spTree>
    <p:extLst>
      <p:ext uri="{BB962C8B-B14F-4D97-AF65-F5344CB8AC3E}">
        <p14:creationId xmlns:p14="http://schemas.microsoft.com/office/powerpoint/2010/main" val="1457393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6BAA1-7402-397D-BFC9-9871A7E04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941F3-0B84-8669-C1AF-1AB3EAADC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83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7A9A399-7B20-332F-5575-23E96F384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81" y="730644"/>
            <a:ext cx="8039786" cy="606925"/>
          </a:xfrm>
        </p:spPr>
        <p:txBody>
          <a:bodyPr>
            <a:normAutofit/>
          </a:bodyPr>
          <a:lstStyle/>
          <a:p>
            <a:r>
              <a:rPr lang="en-US" dirty="0"/>
              <a:t>2022, November - a new legend was born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33C16-DB65-1CCB-804E-ED92479B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007" y="1923240"/>
            <a:ext cx="2524509" cy="1422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41971B-AB74-3CB7-7C5F-3702117F3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81" y="1783755"/>
            <a:ext cx="7660626" cy="3920183"/>
          </a:xfrm>
          <a:prstGeom prst="rect">
            <a:avLst/>
          </a:prstGeom>
        </p:spPr>
      </p:pic>
      <p:pic>
        <p:nvPicPr>
          <p:cNvPr id="1026" name="Picture 2" descr="OpenAI Logo | Learnodo Newtonic">
            <a:extLst>
              <a:ext uri="{FF2B5EF4-FFF2-40B4-BE49-F238E27FC236}">
                <a16:creationId xmlns:a16="http://schemas.microsoft.com/office/drawing/2014/main" id="{24CCF450-95D3-B1FF-5675-281637372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727" y="3345380"/>
            <a:ext cx="2603789" cy="54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769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67">
            <a:extLst>
              <a:ext uri="{FF2B5EF4-FFF2-40B4-BE49-F238E27FC236}">
                <a16:creationId xmlns:a16="http://schemas.microsoft.com/office/drawing/2014/main" id="{683F5283-4DB2-B355-6129-D944B8935975}"/>
              </a:ext>
            </a:extLst>
          </p:cNvPr>
          <p:cNvSpPr/>
          <p:nvPr/>
        </p:nvSpPr>
        <p:spPr>
          <a:xfrm>
            <a:off x="4976159" y="1696613"/>
            <a:ext cx="6661659" cy="4746641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7A9A399-7B20-332F-5575-23E96F384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73768"/>
            <a:ext cx="4994564" cy="630218"/>
          </a:xfrm>
        </p:spPr>
        <p:txBody>
          <a:bodyPr>
            <a:normAutofit/>
          </a:bodyPr>
          <a:lstStyle/>
          <a:p>
            <a:r>
              <a:rPr lang="en-US" dirty="0"/>
              <a:t>The rising waves of </a:t>
            </a:r>
            <a:r>
              <a:rPr lang="en-US" dirty="0" err="1"/>
              <a:t>GenAI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DB144F-7D09-C6E4-426E-A136CFD23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708727"/>
            <a:ext cx="4344817" cy="505614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WHAT GEN AI CAN</a:t>
            </a:r>
            <a:r>
              <a:rPr lang="en-US" sz="1600" b="1" dirty="0">
                <a:solidFill>
                  <a:srgbClr val="ED35D1">
                    <a:alpha val="90000"/>
                  </a:srgbClr>
                </a:solidFill>
              </a:rPr>
              <a:t> DO?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Generate texts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Generate images, videos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Generate audios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Speech recognition, talk as a human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b="1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BUSINESS </a:t>
            </a:r>
            <a:r>
              <a:rPr lang="en-US" b="1" dirty="0">
                <a:solidFill>
                  <a:srgbClr val="ED35D1">
                    <a:alpha val="90000"/>
                  </a:srgbClr>
                </a:solidFill>
              </a:rPr>
              <a:t>CASES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Architecture design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Copilot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Marketing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Content writer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Law-firm</a:t>
            </a:r>
          </a:p>
          <a:p>
            <a:endParaRPr lang="en-US" dirty="0"/>
          </a:p>
          <a:p>
            <a:r>
              <a:rPr lang="en-US" dirty="0"/>
              <a:t>The limitless is our imagination …</a:t>
            </a:r>
          </a:p>
        </p:txBody>
      </p:sp>
      <p:pic>
        <p:nvPicPr>
          <p:cNvPr id="2052" name="Picture 4" descr="烙 /wasitai · AI image detector">
            <a:extLst>
              <a:ext uri="{FF2B5EF4-FFF2-40B4-BE49-F238E27FC236}">
                <a16:creationId xmlns:a16="http://schemas.microsoft.com/office/drawing/2014/main" id="{4524FC3C-E203-1826-F1C0-41F6E3796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487" y="2125012"/>
            <a:ext cx="1744089" cy="54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You can try the Windows Copilot chatbot in action in the Windows 11 ...">
            <a:extLst>
              <a:ext uri="{FF2B5EF4-FFF2-40B4-BE49-F238E27FC236}">
                <a16:creationId xmlns:a16="http://schemas.microsoft.com/office/drawing/2014/main" id="{FAE2142E-8F4F-C797-5F4B-10D60D5D0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382" y="1969938"/>
            <a:ext cx="1299362" cy="73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unway raises $8.5M Series A | Runway Blog">
            <a:extLst>
              <a:ext uri="{FF2B5EF4-FFF2-40B4-BE49-F238E27FC236}">
                <a16:creationId xmlns:a16="http://schemas.microsoft.com/office/drawing/2014/main" id="{289AE435-8447-50CD-24B6-13FD0CFF2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896" y="5393182"/>
            <a:ext cx="1744089" cy="95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amma App | AI Landing Pages and Presentations in Minutes">
            <a:extLst>
              <a:ext uri="{FF2B5EF4-FFF2-40B4-BE49-F238E27FC236}">
                <a16:creationId xmlns:a16="http://schemas.microsoft.com/office/drawing/2014/main" id="{27DC5D9E-6C16-F8F4-F402-8C2325D4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686" y="3675772"/>
            <a:ext cx="1625949" cy="106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[Stable Diffusion] Free Distribution Assets - Geek Culture - Medium">
            <a:extLst>
              <a:ext uri="{FF2B5EF4-FFF2-40B4-BE49-F238E27FC236}">
                <a16:creationId xmlns:a16="http://schemas.microsoft.com/office/drawing/2014/main" id="{E79D615C-4AA7-D318-6470-8D38790D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091" y="4928080"/>
            <a:ext cx="1534084" cy="41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erplexity AI Launches iOS Version of Conversational Answer Engine ...">
            <a:extLst>
              <a:ext uri="{FF2B5EF4-FFF2-40B4-BE49-F238E27FC236}">
                <a16:creationId xmlns:a16="http://schemas.microsoft.com/office/drawing/2014/main" id="{945D4286-00BB-FAA8-9D62-B30466DA9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468" y="2973793"/>
            <a:ext cx="1505040" cy="78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6D99224-055C-F78B-EB40-4BEB080336FE}"/>
              </a:ext>
            </a:extLst>
          </p:cNvPr>
          <p:cNvGrpSpPr/>
          <p:nvPr/>
        </p:nvGrpSpPr>
        <p:grpSpPr>
          <a:xfrm>
            <a:off x="9677126" y="1940922"/>
            <a:ext cx="1226310" cy="1081609"/>
            <a:chOff x="7679908" y="3465028"/>
            <a:chExt cx="1226310" cy="1081609"/>
          </a:xfrm>
        </p:grpSpPr>
        <p:pic>
          <p:nvPicPr>
            <p:cNvPr id="2066" name="Picture 18" descr="Leonardo.ai - Asset Store">
              <a:extLst>
                <a:ext uri="{FF2B5EF4-FFF2-40B4-BE49-F238E27FC236}">
                  <a16:creationId xmlns:a16="http://schemas.microsoft.com/office/drawing/2014/main" id="{369087DA-BFAF-4923-DC66-2408087B3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9908" y="3465028"/>
              <a:ext cx="1226310" cy="817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D4DC2E-00F1-87BC-AFDE-F7DE46DC7331}"/>
                </a:ext>
              </a:extLst>
            </p:cNvPr>
            <p:cNvSpPr txBox="1"/>
            <p:nvPr/>
          </p:nvSpPr>
          <p:spPr>
            <a:xfrm>
              <a:off x="7761122" y="4238860"/>
              <a:ext cx="10638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Leonardo AI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D4145BF-0382-C940-3F7A-E6FA09D65A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5681" y="3149489"/>
            <a:ext cx="1389198" cy="436053"/>
          </a:xfrm>
          <a:prstGeom prst="rect">
            <a:avLst/>
          </a:prstGeom>
        </p:spPr>
      </p:pic>
      <p:pic>
        <p:nvPicPr>
          <p:cNvPr id="2070" name="Picture 22" descr="Writesonic Coupon Code (Sep 2023) [80% OFF, Save $1200]">
            <a:extLst>
              <a:ext uri="{FF2B5EF4-FFF2-40B4-BE49-F238E27FC236}">
                <a16:creationId xmlns:a16="http://schemas.microsoft.com/office/drawing/2014/main" id="{ECF3BB21-4533-7138-F8E4-13C78C0DE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271" y="3761240"/>
            <a:ext cx="1048018" cy="6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oogle Bard Public Release">
            <a:extLst>
              <a:ext uri="{FF2B5EF4-FFF2-40B4-BE49-F238E27FC236}">
                <a16:creationId xmlns:a16="http://schemas.microsoft.com/office/drawing/2014/main" id="{42C5BBFE-5B74-A74A-7735-F05FDB3F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318" y="4815762"/>
            <a:ext cx="1078513" cy="66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tion for Nonprofits Offer Details">
            <a:extLst>
              <a:ext uri="{FF2B5EF4-FFF2-40B4-BE49-F238E27FC236}">
                <a16:creationId xmlns:a16="http://schemas.microsoft.com/office/drawing/2014/main" id="{D4476DB0-B4B8-7844-7778-6206727B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120" y="5574122"/>
            <a:ext cx="1033034" cy="71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utodesk launches ReMake - 3D Printing Industry">
            <a:extLst>
              <a:ext uri="{FF2B5EF4-FFF2-40B4-BE49-F238E27FC236}">
                <a16:creationId xmlns:a16="http://schemas.microsoft.com/office/drawing/2014/main" id="{DA67420F-9361-4FDE-30D5-5DED372DC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468" y="3656455"/>
            <a:ext cx="1539708" cy="115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nthropic, an AI security and research company, has completed a $580 ...">
            <a:extLst>
              <a:ext uri="{FF2B5EF4-FFF2-40B4-BE49-F238E27FC236}">
                <a16:creationId xmlns:a16="http://schemas.microsoft.com/office/drawing/2014/main" id="{500427F9-D0FA-9D70-3091-B900AA126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126" y="4848674"/>
            <a:ext cx="1260436" cy="63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odes of Interest | Deep Learning Made Fun: OpenAI and the Dota 2 Bot">
            <a:extLst>
              <a:ext uri="{FF2B5EF4-FFF2-40B4-BE49-F238E27FC236}">
                <a16:creationId xmlns:a16="http://schemas.microsoft.com/office/drawing/2014/main" id="{F953EB33-CA92-B044-0D13-C6BFF605E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120" y="2900943"/>
            <a:ext cx="864188" cy="59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22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Popular models</a:t>
            </a:r>
          </a:p>
        </p:txBody>
      </p:sp>
      <p:sp>
        <p:nvSpPr>
          <p:cNvPr id="23" name="Rectangle: Rounded Corners 67">
            <a:extLst>
              <a:ext uri="{FF2B5EF4-FFF2-40B4-BE49-F238E27FC236}">
                <a16:creationId xmlns:a16="http://schemas.microsoft.com/office/drawing/2014/main" id="{94621697-F0F5-326F-9F09-B9797AD301D8}"/>
              </a:ext>
            </a:extLst>
          </p:cNvPr>
          <p:cNvSpPr/>
          <p:nvPr/>
        </p:nvSpPr>
        <p:spPr>
          <a:xfrm>
            <a:off x="7365802" y="4802908"/>
            <a:ext cx="3759398" cy="159278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4" name="Rectangle: Rounded Corners 67">
            <a:extLst>
              <a:ext uri="{FF2B5EF4-FFF2-40B4-BE49-F238E27FC236}">
                <a16:creationId xmlns:a16="http://schemas.microsoft.com/office/drawing/2014/main" id="{50AF1BD1-39D9-30BF-82F3-DFE7DBEA841E}"/>
              </a:ext>
            </a:extLst>
          </p:cNvPr>
          <p:cNvSpPr/>
          <p:nvPr/>
        </p:nvSpPr>
        <p:spPr>
          <a:xfrm>
            <a:off x="7365802" y="2172139"/>
            <a:ext cx="3759398" cy="2152788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5" name="Rectangle: Rounded Corners 67">
            <a:extLst>
              <a:ext uri="{FF2B5EF4-FFF2-40B4-BE49-F238E27FC236}">
                <a16:creationId xmlns:a16="http://schemas.microsoft.com/office/drawing/2014/main" id="{A19A74A1-B059-FFFD-68A2-F2255510CE8D}"/>
              </a:ext>
            </a:extLst>
          </p:cNvPr>
          <p:cNvSpPr/>
          <p:nvPr/>
        </p:nvSpPr>
        <p:spPr>
          <a:xfrm>
            <a:off x="609600" y="2172138"/>
            <a:ext cx="6373091" cy="419633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254000" sx="102000" sy="102000" algn="ctr" rotWithShape="0">
              <a:prstClr val="black">
                <a:alpha val="5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D75494C4-AA86-16EA-29E0-FAF95E82F900}"/>
              </a:ext>
            </a:extLst>
          </p:cNvPr>
          <p:cNvSpPr txBox="1">
            <a:spLocks/>
          </p:cNvSpPr>
          <p:nvPr/>
        </p:nvSpPr>
        <p:spPr>
          <a:xfrm>
            <a:off x="850231" y="3025151"/>
            <a:ext cx="2921670" cy="28444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OpenAI / Azure OpenAI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gpt-35-turbo (4k/16k)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gpt-4, gpt-4v, gpt4-turbo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ada-002 (embedding)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Google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Google Bard</a:t>
            </a:r>
            <a:r>
              <a:rPr lang="en-US" dirty="0">
                <a:solidFill>
                  <a:srgbClr val="3C3E41"/>
                </a:solidFill>
                <a:latin typeface="Arial"/>
              </a:rPr>
              <a:t>, Palm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C3E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AWS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3C3E41"/>
                </a:solidFill>
                <a:latin typeface="Arial"/>
              </a:rPr>
              <a:t>Amazon Nitro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Anthropic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Claude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3C3E41"/>
                </a:solidFill>
                <a:latin typeface="Arial"/>
              </a:rPr>
              <a:t>Claude2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C3E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12D3701F-039D-3CA0-9A4D-3C91B0FD1D7D}"/>
              </a:ext>
            </a:extLst>
          </p:cNvPr>
          <p:cNvSpPr txBox="1">
            <a:spLocks/>
          </p:cNvSpPr>
          <p:nvPr/>
        </p:nvSpPr>
        <p:spPr>
          <a:xfrm>
            <a:off x="7606433" y="2484853"/>
            <a:ext cx="3242770" cy="1840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OpenAI / Azure OpenAI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DALL.E 2/3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Nvidia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StyleGAN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StabilityAI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Stable Diffusion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C3E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35BC4CC4-5606-BEE8-06BC-F728C5AC3F18}"/>
              </a:ext>
            </a:extLst>
          </p:cNvPr>
          <p:cNvSpPr txBox="1">
            <a:spLocks/>
          </p:cNvSpPr>
          <p:nvPr/>
        </p:nvSpPr>
        <p:spPr>
          <a:xfrm>
            <a:off x="7606433" y="5054391"/>
            <a:ext cx="3242770" cy="133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OpenAI / Azure OpenAI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C3E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Whisper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3C3E41"/>
                </a:solidFill>
                <a:latin typeface="Arial"/>
              </a:rPr>
              <a:t>TTS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C3E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5A6688-DC57-2CA9-F0D1-ADE1A37D9207}"/>
              </a:ext>
            </a:extLst>
          </p:cNvPr>
          <p:cNvSpPr txBox="1"/>
          <p:nvPr/>
        </p:nvSpPr>
        <p:spPr>
          <a:xfrm>
            <a:off x="609600" y="1372417"/>
            <a:ext cx="728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C3E41"/>
                </a:solidFill>
                <a:latin typeface="Arial"/>
              </a:rPr>
              <a:t>These are the most popular models (both commercial &amp; open-source)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636EB5-A7F3-4673-44F4-4C00DD35F11E}"/>
              </a:ext>
            </a:extLst>
          </p:cNvPr>
          <p:cNvGrpSpPr/>
          <p:nvPr/>
        </p:nvGrpSpPr>
        <p:grpSpPr>
          <a:xfrm>
            <a:off x="850230" y="2002861"/>
            <a:ext cx="3095033" cy="355904"/>
            <a:chOff x="2655278" y="1996441"/>
            <a:chExt cx="2099344" cy="35590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A3C7BC2-FF48-C25B-D68F-9A8F45506B6E}"/>
                </a:ext>
              </a:extLst>
            </p:cNvPr>
            <p:cNvSpPr/>
            <p:nvPr/>
          </p:nvSpPr>
          <p:spPr>
            <a:xfrm>
              <a:off x="2655278" y="1996441"/>
              <a:ext cx="2099344" cy="35590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8292B">
                  <a:lumMod val="50000"/>
                  <a:lumOff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A0250A-72DF-DEFB-99C6-622B05BD3ED0}"/>
                </a:ext>
              </a:extLst>
            </p:cNvPr>
            <p:cNvSpPr txBox="1"/>
            <p:nvPr/>
          </p:nvSpPr>
          <p:spPr>
            <a:xfrm>
              <a:off x="2691300" y="2039171"/>
              <a:ext cx="20220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700" b="0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0E36B3"/>
                      </a:gs>
                      <a:gs pos="85000">
                        <a:srgbClr val="C93D94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Poppins SemiBold" panose="00000700000000000000" pitchFamily="50" charset="0"/>
                  <a:ea typeface="Roboto" panose="02000000000000000000" pitchFamily="2" charset="0"/>
                  <a:cs typeface="Poppins SemiBold" panose="00000700000000000000" pitchFamily="50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E36B3"/>
                      </a:gs>
                      <a:gs pos="85000">
                        <a:srgbClr val="C93D94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Poppins SemiBold" panose="00000700000000000000" pitchFamily="50" charset="0"/>
                  <a:ea typeface="Roboto" panose="02000000000000000000" pitchFamily="2" charset="0"/>
                  <a:cs typeface="Poppins SemiBold" panose="00000700000000000000" pitchFamily="50" charset="0"/>
                </a:rPr>
                <a:t>Large language model / services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0054952-DDEB-1E58-9290-7A295006B279}"/>
              </a:ext>
            </a:extLst>
          </p:cNvPr>
          <p:cNvGrpSpPr/>
          <p:nvPr/>
        </p:nvGrpSpPr>
        <p:grpSpPr>
          <a:xfrm>
            <a:off x="7606433" y="2002861"/>
            <a:ext cx="1473869" cy="355904"/>
            <a:chOff x="2655278" y="1996441"/>
            <a:chExt cx="1473869" cy="35590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17D8C8-E8FF-0E66-97B0-7FC9C9077BB1}"/>
                </a:ext>
              </a:extLst>
            </p:cNvPr>
            <p:cNvSpPr/>
            <p:nvPr/>
          </p:nvSpPr>
          <p:spPr>
            <a:xfrm>
              <a:off x="2655278" y="1996441"/>
              <a:ext cx="1473869" cy="35590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8292B">
                  <a:lumMod val="50000"/>
                  <a:lumOff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BD7432-C059-5C9A-064F-1504DFA96DE4}"/>
                </a:ext>
              </a:extLst>
            </p:cNvPr>
            <p:cNvSpPr txBox="1"/>
            <p:nvPr/>
          </p:nvSpPr>
          <p:spPr>
            <a:xfrm>
              <a:off x="2655278" y="2039171"/>
              <a:ext cx="14738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700" b="0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0E36B3"/>
                      </a:gs>
                      <a:gs pos="85000">
                        <a:srgbClr val="C93D94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Poppins SemiBold" panose="00000700000000000000" pitchFamily="50" charset="0"/>
                  <a:ea typeface="Roboto" panose="02000000000000000000" pitchFamily="2" charset="0"/>
                  <a:cs typeface="Poppins SemiBold" panose="00000700000000000000" pitchFamily="50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E36B3"/>
                      </a:gs>
                      <a:gs pos="85000">
                        <a:srgbClr val="C93D94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Poppins SemiBold" panose="00000700000000000000" pitchFamily="50" charset="0"/>
                  <a:ea typeface="Roboto" panose="02000000000000000000" pitchFamily="2" charset="0"/>
                  <a:cs typeface="Poppins SemiBold" panose="00000700000000000000" pitchFamily="50" charset="0"/>
                </a:rPr>
                <a:t>Image model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AED58E-CA7F-813D-F045-2B20028EF160}"/>
              </a:ext>
            </a:extLst>
          </p:cNvPr>
          <p:cNvGrpSpPr/>
          <p:nvPr/>
        </p:nvGrpSpPr>
        <p:grpSpPr>
          <a:xfrm>
            <a:off x="7606432" y="4572746"/>
            <a:ext cx="1473869" cy="355904"/>
            <a:chOff x="2655278" y="1996441"/>
            <a:chExt cx="1473869" cy="35590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73EA0E9-7E27-9CB4-4562-C85328E4F642}"/>
                </a:ext>
              </a:extLst>
            </p:cNvPr>
            <p:cNvSpPr/>
            <p:nvPr/>
          </p:nvSpPr>
          <p:spPr>
            <a:xfrm>
              <a:off x="2655278" y="1996441"/>
              <a:ext cx="1473869" cy="35590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8292B">
                  <a:lumMod val="50000"/>
                  <a:lumOff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87C6268-0F55-3228-D078-082E42551130}"/>
                </a:ext>
              </a:extLst>
            </p:cNvPr>
            <p:cNvSpPr txBox="1"/>
            <p:nvPr/>
          </p:nvSpPr>
          <p:spPr>
            <a:xfrm>
              <a:off x="2655278" y="2039171"/>
              <a:ext cx="14738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700" b="0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0E36B3"/>
                      </a:gs>
                      <a:gs pos="85000">
                        <a:srgbClr val="C93D94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Poppins SemiBold" panose="00000700000000000000" pitchFamily="50" charset="0"/>
                  <a:ea typeface="Roboto" panose="02000000000000000000" pitchFamily="2" charset="0"/>
                  <a:cs typeface="Poppins SemiBold" panose="00000700000000000000" pitchFamily="50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E36B3"/>
                      </a:gs>
                      <a:gs pos="85000">
                        <a:srgbClr val="C93D94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Poppins SemiBold" panose="00000700000000000000" pitchFamily="50" charset="0"/>
                  <a:ea typeface="Roboto" panose="02000000000000000000" pitchFamily="2" charset="0"/>
                  <a:cs typeface="Poppins SemiBold" panose="00000700000000000000" pitchFamily="50" charset="0"/>
                </a:rPr>
                <a:t>Audio model</a:t>
              </a:r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D080F576-BD5E-5D3B-C6AF-756DED483C7C}"/>
              </a:ext>
            </a:extLst>
          </p:cNvPr>
          <p:cNvSpPr txBox="1">
            <a:spLocks/>
          </p:cNvSpPr>
          <p:nvPr/>
        </p:nvSpPr>
        <p:spPr>
          <a:xfrm>
            <a:off x="3771901" y="3025151"/>
            <a:ext cx="2921670" cy="284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D6001C"/>
              </a:buClr>
            </a:pPr>
            <a:r>
              <a:rPr lang="en-US" dirty="0">
                <a:solidFill>
                  <a:srgbClr val="3C3E41"/>
                </a:solidFill>
                <a:latin typeface="Arial"/>
              </a:rPr>
              <a:t>Meta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E41"/>
                </a:solidFill>
                <a:latin typeface="Arial"/>
              </a:rPr>
              <a:t>Llama 2</a:t>
            </a:r>
          </a:p>
          <a:p>
            <a:pPr>
              <a:buClr>
                <a:srgbClr val="D6001C"/>
              </a:buClr>
            </a:pPr>
            <a:r>
              <a:rPr lang="en-US" dirty="0">
                <a:solidFill>
                  <a:srgbClr val="3C3E41"/>
                </a:solidFill>
                <a:latin typeface="Arial"/>
              </a:rPr>
              <a:t>Databricks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E41"/>
                </a:solidFill>
                <a:latin typeface="Arial"/>
              </a:rPr>
              <a:t>Dolly 2</a:t>
            </a:r>
          </a:p>
          <a:p>
            <a:pPr>
              <a:buClr>
                <a:srgbClr val="D6001C"/>
              </a:buClr>
            </a:pPr>
            <a:r>
              <a:rPr lang="en-US" dirty="0" err="1">
                <a:solidFill>
                  <a:srgbClr val="3C3E41"/>
                </a:solidFill>
                <a:latin typeface="Arial"/>
              </a:rPr>
              <a:t>OpenLLMs</a:t>
            </a:r>
            <a:endParaRPr lang="en-US" dirty="0">
              <a:solidFill>
                <a:srgbClr val="3C3E41"/>
              </a:solidFill>
              <a:latin typeface="Arial"/>
            </a:endParaRPr>
          </a:p>
          <a:p>
            <a:pPr>
              <a:buClr>
                <a:srgbClr val="D6001C"/>
              </a:buClr>
            </a:pPr>
            <a:r>
              <a:rPr lang="en-US" dirty="0">
                <a:solidFill>
                  <a:srgbClr val="3C3E41"/>
                </a:solidFill>
                <a:latin typeface="Arial"/>
              </a:rPr>
              <a:t>H2O</a:t>
            </a:r>
          </a:p>
          <a:p>
            <a:pPr>
              <a:buClr>
                <a:srgbClr val="D6001C"/>
              </a:buClr>
            </a:pPr>
            <a:r>
              <a:rPr lang="en-US" dirty="0">
                <a:solidFill>
                  <a:srgbClr val="3C3E41"/>
                </a:solidFill>
                <a:latin typeface="Arial"/>
              </a:rPr>
              <a:t>Finetune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C3E41"/>
                </a:solidFill>
                <a:latin typeface="Arial"/>
              </a:rPr>
              <a:t>LoRA</a:t>
            </a:r>
            <a:r>
              <a:rPr lang="en-US" dirty="0">
                <a:solidFill>
                  <a:srgbClr val="3C3E41"/>
                </a:solidFill>
                <a:latin typeface="Arial"/>
              </a:rPr>
              <a:t>/</a:t>
            </a:r>
            <a:r>
              <a:rPr lang="en-US" dirty="0" err="1">
                <a:solidFill>
                  <a:srgbClr val="3C3E41"/>
                </a:solidFill>
                <a:latin typeface="Arial"/>
              </a:rPr>
              <a:t>QLoRA</a:t>
            </a:r>
            <a:endParaRPr lang="en-US" dirty="0">
              <a:solidFill>
                <a:srgbClr val="3C3E41"/>
              </a:solidFill>
              <a:latin typeface="Arial"/>
            </a:endParaRPr>
          </a:p>
          <a:p>
            <a:pPr lvl="1"/>
            <a:endParaRPr lang="en-US" dirty="0">
              <a:solidFill>
                <a:srgbClr val="3C3E41"/>
              </a:solidFill>
              <a:latin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715B98-7BCC-DEDA-260C-E38327888D12}"/>
              </a:ext>
            </a:extLst>
          </p:cNvPr>
          <p:cNvSpPr txBox="1"/>
          <p:nvPr/>
        </p:nvSpPr>
        <p:spPr>
          <a:xfrm>
            <a:off x="849963" y="2541760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3C3E41"/>
                </a:solidFill>
                <a:latin typeface="Arial"/>
              </a:rPr>
              <a:t>Commercial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07557D-79C1-7460-ADD2-A65A9055C32C}"/>
              </a:ext>
            </a:extLst>
          </p:cNvPr>
          <p:cNvSpPr txBox="1"/>
          <p:nvPr/>
        </p:nvSpPr>
        <p:spPr>
          <a:xfrm>
            <a:off x="3770169" y="2541760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3C3E41"/>
                </a:solidFill>
                <a:latin typeface="Arial"/>
              </a:rPr>
              <a:t>Open-source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92C48F0-9B8D-7D48-17E9-E16AD9322D23}"/>
              </a:ext>
            </a:extLst>
          </p:cNvPr>
          <p:cNvSpPr/>
          <p:nvPr/>
        </p:nvSpPr>
        <p:spPr>
          <a:xfrm>
            <a:off x="170630" y="5280770"/>
            <a:ext cx="4738254" cy="428762"/>
          </a:xfrm>
          <a:prstGeom prst="roundRect">
            <a:avLst/>
          </a:pr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7A9A399-7B20-332F-5575-23E96F384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73768"/>
            <a:ext cx="4162425" cy="707554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</a:t>
            </a:r>
            <a:r>
              <a:rPr lang="en-US" dirty="0" err="1"/>
              <a:t>GenAI</a:t>
            </a:r>
            <a:r>
              <a:rPr lang="en-US" dirty="0"/>
              <a:t> ecosystem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DB144F-7D09-C6E4-426E-A136CFD23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708727"/>
            <a:ext cx="4162425" cy="4539673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Is Microsoft all-in</a:t>
            </a:r>
            <a:r>
              <a:rPr lang="en-US" sz="1600" b="1" dirty="0">
                <a:solidFill>
                  <a:srgbClr val="ED35D1">
                    <a:alpha val="90000"/>
                  </a:srgbClr>
                </a:solidFill>
              </a:rPr>
              <a:t> AI?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Bing chat (</a:t>
            </a:r>
            <a:r>
              <a:rPr lang="en-US" dirty="0">
                <a:hlinkClick r:id="rId2"/>
              </a:rPr>
              <a:t>https://copilot.microsoft.com</a:t>
            </a:r>
            <a:r>
              <a:rPr lang="en-US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Bing image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Azure OpenAI services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Microsoft Copilot (Word, Excel, PowerPoint, Teams, Sales, Azure, …)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GitHub Copilot, Copilot 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Azure AI Studio (preview)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Microsoft Copilot Studio (preview)</a:t>
            </a:r>
          </a:p>
          <a:p>
            <a:endParaRPr lang="en-US" sz="1600" b="1" dirty="0">
              <a:solidFill>
                <a:srgbClr val="ED35D1">
                  <a:alpha val="90000"/>
                </a:srgbClr>
              </a:solidFill>
              <a:latin typeface="Space Grotesk Medium"/>
            </a:endParaRPr>
          </a:p>
          <a:p>
            <a:r>
              <a:rPr lang="en-US" sz="1600" b="1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Frameworks and </a:t>
            </a:r>
            <a:r>
              <a:rPr lang="en-US" sz="1600" b="1" dirty="0">
                <a:solidFill>
                  <a:srgbClr val="ED35D1">
                    <a:alpha val="90000"/>
                  </a:srgbClr>
                </a:solidFill>
              </a:rPr>
              <a:t>SDKs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Semantic Kernels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TeamsAI</a:t>
            </a:r>
            <a:r>
              <a:rPr lang="en-US" dirty="0"/>
              <a:t> library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3074" name="Picture 2" descr="May be an image of text">
            <a:extLst>
              <a:ext uri="{FF2B5EF4-FFF2-40B4-BE49-F238E27FC236}">
                <a16:creationId xmlns:a16="http://schemas.microsoft.com/office/drawing/2014/main" id="{BCB90D59-A37B-C7C1-0A00-53A425F5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622" y="488001"/>
            <a:ext cx="5952441" cy="588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93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704A07-1185-B8D2-D210-E82F8AB1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Semantic kernel?</a:t>
            </a:r>
          </a:p>
        </p:txBody>
      </p:sp>
      <p:pic>
        <p:nvPicPr>
          <p:cNvPr id="4098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6FF208E6-09B3-5D4E-35BE-FE36EC9CE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543" y="1494609"/>
            <a:ext cx="3443857" cy="439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713188D-CDF0-ADDD-E98A-F938DBCCE383}"/>
              </a:ext>
            </a:extLst>
          </p:cNvPr>
          <p:cNvSpPr txBox="1">
            <a:spLocks/>
          </p:cNvSpPr>
          <p:nvPr/>
        </p:nvSpPr>
        <p:spPr>
          <a:xfrm>
            <a:off x="609600" y="1974850"/>
            <a:ext cx="6023020" cy="42174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An open-source SDK (support C#, Python, Java)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Easily combine with OpenAI, Azure OpenAI &amp; Hugging Face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Easily to build </a:t>
            </a:r>
            <a:r>
              <a:rPr lang="en-US" sz="2000" dirty="0" err="1"/>
              <a:t>GenAI</a:t>
            </a:r>
            <a:r>
              <a:rPr lang="en-US" sz="2000" dirty="0"/>
              <a:t> apps</a:t>
            </a:r>
          </a:p>
        </p:txBody>
      </p:sp>
    </p:spTree>
    <p:extLst>
      <p:ext uri="{BB962C8B-B14F-4D97-AF65-F5344CB8AC3E}">
        <p14:creationId xmlns:p14="http://schemas.microsoft.com/office/powerpoint/2010/main" val="422178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704A07-1185-B8D2-D210-E82F8AB1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exactly is the kernel?</a:t>
            </a:r>
          </a:p>
        </p:txBody>
      </p:sp>
      <p:pic>
        <p:nvPicPr>
          <p:cNvPr id="2050" name="Picture 2" descr="Technical perspective of what's happening">
            <a:extLst>
              <a:ext uri="{FF2B5EF4-FFF2-40B4-BE49-F238E27FC236}">
                <a16:creationId xmlns:a16="http://schemas.microsoft.com/office/drawing/2014/main" id="{62C22719-1227-5448-0639-E6A95E94B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0" y="1675321"/>
            <a:ext cx="9451361" cy="457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6544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B8D3460BD6A84685CB9FD547D3532F" ma:contentTypeVersion="18" ma:contentTypeDescription="Create a new document." ma:contentTypeScope="" ma:versionID="f83a002e11061c85f2a07c916a7bfd27">
  <xsd:schema xmlns:xsd="http://www.w3.org/2001/XMLSchema" xmlns:xs="http://www.w3.org/2001/XMLSchema" xmlns:p="http://schemas.microsoft.com/office/2006/metadata/properties" xmlns:ns1="http://schemas.microsoft.com/sharepoint/v3" xmlns:ns2="e09b038c-a053-490b-81d0-8e51a1f5d369" xmlns:ns3="c15db06a-e0a7-4432-9103-b58f19dc1cae" targetNamespace="http://schemas.microsoft.com/office/2006/metadata/properties" ma:root="true" ma:fieldsID="1a533fda796e8af9cbc68499ff793600" ns1:_="" ns2:_="" ns3:_="">
    <xsd:import namespace="http://schemas.microsoft.com/sharepoint/v3"/>
    <xsd:import namespace="e09b038c-a053-490b-81d0-8e51a1f5d369"/>
    <xsd:import namespace="c15db06a-e0a7-4432-9103-b58f19dc1c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1:PublishingStartDate" minOccurs="0"/>
                <xsd:element ref="ns1:PublishingExpirationDat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Own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9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20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9b038c-a053-490b-81d0-8e51a1f5d3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a1b56dd4-9104-4de5-8714-e2496ec077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Owner" ma:index="26" nillable="true" ma:displayName="Owner" ma:default="Hiển Nguyễn" ma:format="Dropdown" ma:internalName="Owner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5db06a-e0a7-4432-9103-b58f19dc1ca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0e68087c-3ecd-4f1f-8666-88379a52ae49}" ma:internalName="TaxCatchAll" ma:showField="CatchAllData" ma:web="c15db06a-e0a7-4432-9103-b58f19dc1c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41CAE2-E36E-42EB-A4EB-672591B548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4029A3-BC69-4AE3-ABF5-D36AE6823F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09b038c-a053-490b-81d0-8e51a1f5d369"/>
    <ds:schemaRef ds:uri="c15db06a-e0a7-4432-9103-b58f19dc1c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  <clbl:label id="{f4308c54-0208-43d3-afad-1f8df2f678b7}" enabled="0" method="" siteId="{f4308c54-0208-43d3-afad-1f8df2f678b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1659</TotalTime>
  <Words>1007</Words>
  <Application>Microsoft Office PowerPoint</Application>
  <PresentationFormat>Widescreen</PresentationFormat>
  <Paragraphs>238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Calibri Light</vt:lpstr>
      <vt:lpstr>Space Grotesk Medium</vt:lpstr>
      <vt:lpstr>Open Sans</vt:lpstr>
      <vt:lpstr>Arial</vt:lpstr>
      <vt:lpstr>Wingdings</vt:lpstr>
      <vt:lpstr>Calibri</vt:lpstr>
      <vt:lpstr>Consolas</vt:lpstr>
      <vt:lpstr>Poppins SemiBold</vt:lpstr>
      <vt:lpstr>Courier New</vt:lpstr>
      <vt:lpstr>1_Office Theme</vt:lpstr>
      <vt:lpstr>PowerPoint Presentation</vt:lpstr>
      <vt:lpstr>.NET         AI</vt:lpstr>
      <vt:lpstr>Building LLM-powered apps with Semantic Kernel</vt:lpstr>
      <vt:lpstr>2022, November - a new legend was born</vt:lpstr>
      <vt:lpstr>The rising waves of GenAI</vt:lpstr>
      <vt:lpstr>Popular models</vt:lpstr>
      <vt:lpstr>Microsoft GenAI ecosystem</vt:lpstr>
      <vt:lpstr>What is Semantic kernel?</vt:lpstr>
      <vt:lpstr>What exactly is the kernel?</vt:lpstr>
      <vt:lpstr>What is plugin?</vt:lpstr>
      <vt:lpstr>What is plugin?</vt:lpstr>
      <vt:lpstr>Import / export to ChatGPT plugins</vt:lpstr>
      <vt:lpstr>Semantic functions</vt:lpstr>
      <vt:lpstr>Native functions</vt:lpstr>
      <vt:lpstr>Why native functions</vt:lpstr>
      <vt:lpstr>Automation with planner</vt:lpstr>
      <vt:lpstr>So, in general, it looks like</vt:lpstr>
      <vt:lpstr>Prompt flow + Semantic kernel</vt:lpstr>
      <vt:lpstr>Semantic Kernel + Prompt flow</vt:lpstr>
      <vt:lpstr>Demo</vt:lpstr>
      <vt:lpstr>LLM techniques</vt:lpstr>
      <vt:lpstr>Security &amp; data privacy</vt:lpstr>
      <vt:lpstr>Technology to build LLM-powered apps</vt:lpstr>
      <vt:lpstr>PowerPoint Presentation</vt:lpstr>
      <vt:lpstr>Demo</vt:lpstr>
      <vt:lpstr>May you want to discover more?</vt:lpstr>
      <vt:lpstr>May you want to discover more?</vt:lpstr>
      <vt:lpstr>Copilot stack</vt:lpstr>
      <vt:lpstr>Reference GenAI architecture</vt:lpstr>
      <vt:lpstr>Bonbon virtual assistant</vt:lpstr>
      <vt:lpstr>Key take-aways</vt:lpstr>
      <vt:lpstr>References</vt:lpstr>
      <vt:lpstr>Download .NET 8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Phi Huynh Ngoc</cp:lastModifiedBy>
  <cp:revision>15</cp:revision>
  <dcterms:created xsi:type="dcterms:W3CDTF">2023-09-13T17:25:02Z</dcterms:created>
  <dcterms:modified xsi:type="dcterms:W3CDTF">2023-11-27T03:47:05Z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